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2" r:id="rId5"/>
    <p:sldId id="264" r:id="rId6"/>
    <p:sldId id="260" r:id="rId7"/>
    <p:sldId id="261" r:id="rId8"/>
    <p:sldId id="262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5F618-1B3F-456B-8875-762434EBC0D7}" v="2" dt="2024-03-07T10:27:25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ara Magini" userId="c2d14839-58ae-40c7-beb7-d7a8ea772421" providerId="ADAL" clId="{0445F618-1B3F-456B-8875-762434EBC0D7}"/>
    <pc:docChg chg="undo custSel modSld">
      <pc:chgData name="Chiara Magini" userId="c2d14839-58ae-40c7-beb7-d7a8ea772421" providerId="ADAL" clId="{0445F618-1B3F-456B-8875-762434EBC0D7}" dt="2024-03-07T13:14:24.970" v="740" actId="20577"/>
      <pc:docMkLst>
        <pc:docMk/>
      </pc:docMkLst>
      <pc:sldChg chg="modSp mod">
        <pc:chgData name="Chiara Magini" userId="c2d14839-58ae-40c7-beb7-d7a8ea772421" providerId="ADAL" clId="{0445F618-1B3F-456B-8875-762434EBC0D7}" dt="2024-03-07T10:35:49.838" v="214" actId="20577"/>
        <pc:sldMkLst>
          <pc:docMk/>
          <pc:sldMk cId="89593625" sldId="261"/>
        </pc:sldMkLst>
        <pc:spChg chg="mod">
          <ac:chgData name="Chiara Magini" userId="c2d14839-58ae-40c7-beb7-d7a8ea772421" providerId="ADAL" clId="{0445F618-1B3F-456B-8875-762434EBC0D7}" dt="2024-03-07T10:35:49.838" v="214" actId="20577"/>
          <ac:spMkLst>
            <pc:docMk/>
            <pc:sldMk cId="89593625" sldId="261"/>
            <ac:spMk id="3" creationId="{843391A3-3AC6-7FD3-A34E-73F0BD00663A}"/>
          </ac:spMkLst>
        </pc:spChg>
      </pc:sldChg>
      <pc:sldChg chg="modSp mod">
        <pc:chgData name="Chiara Magini" userId="c2d14839-58ae-40c7-beb7-d7a8ea772421" providerId="ADAL" clId="{0445F618-1B3F-456B-8875-762434EBC0D7}" dt="2024-03-07T10:38:05.738" v="259" actId="20577"/>
        <pc:sldMkLst>
          <pc:docMk/>
          <pc:sldMk cId="168967114" sldId="262"/>
        </pc:sldMkLst>
        <pc:spChg chg="mod">
          <ac:chgData name="Chiara Magini" userId="c2d14839-58ae-40c7-beb7-d7a8ea772421" providerId="ADAL" clId="{0445F618-1B3F-456B-8875-762434EBC0D7}" dt="2024-03-07T10:38:05.738" v="259" actId="20577"/>
          <ac:spMkLst>
            <pc:docMk/>
            <pc:sldMk cId="168967114" sldId="262"/>
            <ac:spMk id="7" creationId="{5BC194D2-638C-3925-B074-0532DEAF3391}"/>
          </ac:spMkLst>
        </pc:spChg>
      </pc:sldChg>
      <pc:sldChg chg="modSp mod">
        <pc:chgData name="Chiara Magini" userId="c2d14839-58ae-40c7-beb7-d7a8ea772421" providerId="ADAL" clId="{0445F618-1B3F-456B-8875-762434EBC0D7}" dt="2024-03-07T10:30:21.744" v="45" actId="207"/>
        <pc:sldMkLst>
          <pc:docMk/>
          <pc:sldMk cId="640069174" sldId="264"/>
        </pc:sldMkLst>
        <pc:spChg chg="mod">
          <ac:chgData name="Chiara Magini" userId="c2d14839-58ae-40c7-beb7-d7a8ea772421" providerId="ADAL" clId="{0445F618-1B3F-456B-8875-762434EBC0D7}" dt="2024-03-07T10:30:20.590" v="44" actId="207"/>
          <ac:spMkLst>
            <pc:docMk/>
            <pc:sldMk cId="640069174" sldId="264"/>
            <ac:spMk id="2" creationId="{014BA3E6-A112-D58F-A59F-F8D0BECD44E1}"/>
          </ac:spMkLst>
        </pc:spChg>
        <pc:spChg chg="mod">
          <ac:chgData name="Chiara Magini" userId="c2d14839-58ae-40c7-beb7-d7a8ea772421" providerId="ADAL" clId="{0445F618-1B3F-456B-8875-762434EBC0D7}" dt="2024-03-07T10:30:21.744" v="45" actId="207"/>
          <ac:spMkLst>
            <pc:docMk/>
            <pc:sldMk cId="640069174" sldId="264"/>
            <ac:spMk id="7" creationId="{8071AD53-6A06-4A1E-54BC-C63F3D4700C3}"/>
          </ac:spMkLst>
        </pc:spChg>
      </pc:sldChg>
      <pc:sldChg chg="modSp mod">
        <pc:chgData name="Chiara Magini" userId="c2d14839-58ae-40c7-beb7-d7a8ea772421" providerId="ADAL" clId="{0445F618-1B3F-456B-8875-762434EBC0D7}" dt="2024-03-07T10:39:09.816" v="290" actId="313"/>
        <pc:sldMkLst>
          <pc:docMk/>
          <pc:sldMk cId="77166633" sldId="284"/>
        </pc:sldMkLst>
        <pc:spChg chg="mod">
          <ac:chgData name="Chiara Magini" userId="c2d14839-58ae-40c7-beb7-d7a8ea772421" providerId="ADAL" clId="{0445F618-1B3F-456B-8875-762434EBC0D7}" dt="2024-03-07T10:39:09.816" v="290" actId="313"/>
          <ac:spMkLst>
            <pc:docMk/>
            <pc:sldMk cId="77166633" sldId="284"/>
            <ac:spMk id="4" creationId="{38B27730-D6BC-CC9B-3DD4-49DF55A22D29}"/>
          </ac:spMkLst>
        </pc:spChg>
        <pc:spChg chg="mod">
          <ac:chgData name="Chiara Magini" userId="c2d14839-58ae-40c7-beb7-d7a8ea772421" providerId="ADAL" clId="{0445F618-1B3F-456B-8875-762434EBC0D7}" dt="2024-03-07T10:38:31.269" v="260" actId="207"/>
          <ac:spMkLst>
            <pc:docMk/>
            <pc:sldMk cId="77166633" sldId="284"/>
            <ac:spMk id="5" creationId="{F154A036-7E47-4652-370F-4C9777EBF5AA}"/>
          </ac:spMkLst>
        </pc:spChg>
      </pc:sldChg>
      <pc:sldChg chg="modSp mod">
        <pc:chgData name="Chiara Magini" userId="c2d14839-58ae-40c7-beb7-d7a8ea772421" providerId="ADAL" clId="{0445F618-1B3F-456B-8875-762434EBC0D7}" dt="2024-03-07T13:07:20.819" v="370" actId="14100"/>
        <pc:sldMkLst>
          <pc:docMk/>
          <pc:sldMk cId="756313837" sldId="290"/>
        </pc:sldMkLst>
        <pc:spChg chg="mod">
          <ac:chgData name="Chiara Magini" userId="c2d14839-58ae-40c7-beb7-d7a8ea772421" providerId="ADAL" clId="{0445F618-1B3F-456B-8875-762434EBC0D7}" dt="2024-03-07T13:07:20.819" v="370" actId="14100"/>
          <ac:spMkLst>
            <pc:docMk/>
            <pc:sldMk cId="756313837" sldId="290"/>
            <ac:spMk id="4" creationId="{B1EA49DC-A49C-874D-AB08-E26BFB4BA167}"/>
          </ac:spMkLst>
        </pc:spChg>
      </pc:sldChg>
      <pc:sldChg chg="modSp mod">
        <pc:chgData name="Chiara Magini" userId="c2d14839-58ae-40c7-beb7-d7a8ea772421" providerId="ADAL" clId="{0445F618-1B3F-456B-8875-762434EBC0D7}" dt="2024-03-07T13:08:02.247" v="374" actId="20577"/>
        <pc:sldMkLst>
          <pc:docMk/>
          <pc:sldMk cId="2423499574" sldId="291"/>
        </pc:sldMkLst>
        <pc:spChg chg="mod">
          <ac:chgData name="Chiara Magini" userId="c2d14839-58ae-40c7-beb7-d7a8ea772421" providerId="ADAL" clId="{0445F618-1B3F-456B-8875-762434EBC0D7}" dt="2024-03-07T13:08:02.247" v="374" actId="20577"/>
          <ac:spMkLst>
            <pc:docMk/>
            <pc:sldMk cId="2423499574" sldId="291"/>
            <ac:spMk id="4" creationId="{F452F8A3-DD95-73F0-C9BE-8D8262E3CF0D}"/>
          </ac:spMkLst>
        </pc:spChg>
      </pc:sldChg>
      <pc:sldChg chg="modSp mod">
        <pc:chgData name="Chiara Magini" userId="c2d14839-58ae-40c7-beb7-d7a8ea772421" providerId="ADAL" clId="{0445F618-1B3F-456B-8875-762434EBC0D7}" dt="2024-03-07T13:08:28.319" v="396" actId="20577"/>
        <pc:sldMkLst>
          <pc:docMk/>
          <pc:sldMk cId="3688094684" sldId="292"/>
        </pc:sldMkLst>
        <pc:spChg chg="mod">
          <ac:chgData name="Chiara Magini" userId="c2d14839-58ae-40c7-beb7-d7a8ea772421" providerId="ADAL" clId="{0445F618-1B3F-456B-8875-762434EBC0D7}" dt="2024-03-07T13:08:28.319" v="396" actId="20577"/>
          <ac:spMkLst>
            <pc:docMk/>
            <pc:sldMk cId="3688094684" sldId="292"/>
            <ac:spMk id="8" creationId="{845749B3-BC1C-FAC0-D3AD-BBA315343280}"/>
          </ac:spMkLst>
        </pc:spChg>
      </pc:sldChg>
      <pc:sldChg chg="modSp mod">
        <pc:chgData name="Chiara Magini" userId="c2d14839-58ae-40c7-beb7-d7a8ea772421" providerId="ADAL" clId="{0445F618-1B3F-456B-8875-762434EBC0D7}" dt="2024-03-07T13:09:56.272" v="515" actId="207"/>
        <pc:sldMkLst>
          <pc:docMk/>
          <pc:sldMk cId="3144146904" sldId="294"/>
        </pc:sldMkLst>
        <pc:spChg chg="mod">
          <ac:chgData name="Chiara Magini" userId="c2d14839-58ae-40c7-beb7-d7a8ea772421" providerId="ADAL" clId="{0445F618-1B3F-456B-8875-762434EBC0D7}" dt="2024-03-07T13:09:56.272" v="515" actId="207"/>
          <ac:spMkLst>
            <pc:docMk/>
            <pc:sldMk cId="3144146904" sldId="294"/>
            <ac:spMk id="6" creationId="{ECAF06F9-906B-A74C-4CD2-11D0ED307F78}"/>
          </ac:spMkLst>
        </pc:spChg>
      </pc:sldChg>
      <pc:sldChg chg="modSp mod">
        <pc:chgData name="Chiara Magini" userId="c2d14839-58ae-40c7-beb7-d7a8ea772421" providerId="ADAL" clId="{0445F618-1B3F-456B-8875-762434EBC0D7}" dt="2024-03-07T13:10:11.315" v="516" actId="207"/>
        <pc:sldMkLst>
          <pc:docMk/>
          <pc:sldMk cId="868493689" sldId="295"/>
        </pc:sldMkLst>
        <pc:spChg chg="mod">
          <ac:chgData name="Chiara Magini" userId="c2d14839-58ae-40c7-beb7-d7a8ea772421" providerId="ADAL" clId="{0445F618-1B3F-456B-8875-762434EBC0D7}" dt="2024-03-07T13:10:11.315" v="516" actId="207"/>
          <ac:spMkLst>
            <pc:docMk/>
            <pc:sldMk cId="868493689" sldId="295"/>
            <ac:spMk id="11" creationId="{BE0F747B-9A88-D0DC-AFF7-600C47E3752D}"/>
          </ac:spMkLst>
        </pc:spChg>
      </pc:sldChg>
      <pc:sldChg chg="modSp mod">
        <pc:chgData name="Chiara Magini" userId="c2d14839-58ae-40c7-beb7-d7a8ea772421" providerId="ADAL" clId="{0445F618-1B3F-456B-8875-762434EBC0D7}" dt="2024-03-07T13:12:06.442" v="673" actId="20577"/>
        <pc:sldMkLst>
          <pc:docMk/>
          <pc:sldMk cId="1785491788" sldId="296"/>
        </pc:sldMkLst>
        <pc:spChg chg="mod">
          <ac:chgData name="Chiara Magini" userId="c2d14839-58ae-40c7-beb7-d7a8ea772421" providerId="ADAL" clId="{0445F618-1B3F-456B-8875-762434EBC0D7}" dt="2024-03-07T13:12:06.442" v="673" actId="20577"/>
          <ac:spMkLst>
            <pc:docMk/>
            <pc:sldMk cId="1785491788" sldId="296"/>
            <ac:spMk id="4" creationId="{71544CE0-8B58-D7F8-6CAA-BE569E38CA7A}"/>
          </ac:spMkLst>
        </pc:spChg>
      </pc:sldChg>
      <pc:sldChg chg="modSp mod">
        <pc:chgData name="Chiara Magini" userId="c2d14839-58ae-40c7-beb7-d7a8ea772421" providerId="ADAL" clId="{0445F618-1B3F-456B-8875-762434EBC0D7}" dt="2024-03-07T13:12:27.950" v="674" actId="207"/>
        <pc:sldMkLst>
          <pc:docMk/>
          <pc:sldMk cId="1559544662" sldId="297"/>
        </pc:sldMkLst>
        <pc:spChg chg="mod">
          <ac:chgData name="Chiara Magini" userId="c2d14839-58ae-40c7-beb7-d7a8ea772421" providerId="ADAL" clId="{0445F618-1B3F-456B-8875-762434EBC0D7}" dt="2024-03-07T13:12:27.950" v="674" actId="207"/>
          <ac:spMkLst>
            <pc:docMk/>
            <pc:sldMk cId="1559544662" sldId="297"/>
            <ac:spMk id="4" creationId="{20A737CB-7A52-B964-5B92-227160104EAA}"/>
          </ac:spMkLst>
        </pc:spChg>
      </pc:sldChg>
      <pc:sldChg chg="modSp mod">
        <pc:chgData name="Chiara Magini" userId="c2d14839-58ae-40c7-beb7-d7a8ea772421" providerId="ADAL" clId="{0445F618-1B3F-456B-8875-762434EBC0D7}" dt="2024-03-07T13:13:57.866" v="727" actId="20577"/>
        <pc:sldMkLst>
          <pc:docMk/>
          <pc:sldMk cId="2380730849" sldId="299"/>
        </pc:sldMkLst>
        <pc:spChg chg="mod">
          <ac:chgData name="Chiara Magini" userId="c2d14839-58ae-40c7-beb7-d7a8ea772421" providerId="ADAL" clId="{0445F618-1B3F-456B-8875-762434EBC0D7}" dt="2024-03-07T13:13:57.866" v="727" actId="20577"/>
          <ac:spMkLst>
            <pc:docMk/>
            <pc:sldMk cId="2380730849" sldId="299"/>
            <ac:spMk id="5" creationId="{1466B93D-2FC5-DFC8-355D-EF51126AF5F8}"/>
          </ac:spMkLst>
        </pc:spChg>
      </pc:sldChg>
      <pc:sldChg chg="modSp mod">
        <pc:chgData name="Chiara Magini" userId="c2d14839-58ae-40c7-beb7-d7a8ea772421" providerId="ADAL" clId="{0445F618-1B3F-456B-8875-762434EBC0D7}" dt="2024-03-07T13:14:24.970" v="740" actId="20577"/>
        <pc:sldMkLst>
          <pc:docMk/>
          <pc:sldMk cId="3274418185" sldId="301"/>
        </pc:sldMkLst>
        <pc:spChg chg="mod">
          <ac:chgData name="Chiara Magini" userId="c2d14839-58ae-40c7-beb7-d7a8ea772421" providerId="ADAL" clId="{0445F618-1B3F-456B-8875-762434EBC0D7}" dt="2024-03-07T13:14:24.970" v="740" actId="20577"/>
          <ac:spMkLst>
            <pc:docMk/>
            <pc:sldMk cId="3274418185" sldId="301"/>
            <ac:spMk id="9" creationId="{9A39DBED-3ECA-50A3-17EF-84FCE5354BFB}"/>
          </ac:spMkLst>
        </pc:spChg>
      </pc:sldChg>
      <pc:sldChg chg="modSp mod">
        <pc:chgData name="Chiara Magini" userId="c2d14839-58ae-40c7-beb7-d7a8ea772421" providerId="ADAL" clId="{0445F618-1B3F-456B-8875-762434EBC0D7}" dt="2024-03-07T10:34:54.597" v="172" actId="14100"/>
        <pc:sldMkLst>
          <pc:docMk/>
          <pc:sldMk cId="1735152774" sldId="302"/>
        </pc:sldMkLst>
        <pc:spChg chg="mod">
          <ac:chgData name="Chiara Magini" userId="c2d14839-58ae-40c7-beb7-d7a8ea772421" providerId="ADAL" clId="{0445F618-1B3F-456B-8875-762434EBC0D7}" dt="2024-03-07T10:34:54.597" v="172" actId="14100"/>
          <ac:spMkLst>
            <pc:docMk/>
            <pc:sldMk cId="1735152774" sldId="302"/>
            <ac:spMk id="6" creationId="{99C923DE-A4B2-9332-9358-3E1E4ABA21A8}"/>
          </ac:spMkLst>
        </pc:spChg>
        <pc:picChg chg="mod">
          <ac:chgData name="Chiara Magini" userId="c2d14839-58ae-40c7-beb7-d7a8ea772421" providerId="ADAL" clId="{0445F618-1B3F-456B-8875-762434EBC0D7}" dt="2024-03-07T10:34:30.140" v="167" actId="1076"/>
          <ac:picMkLst>
            <pc:docMk/>
            <pc:sldMk cId="1735152774" sldId="302"/>
            <ac:picMk id="3" creationId="{ADC0EF08-EB09-A63B-CC43-C5F305315219}"/>
          </ac:picMkLst>
        </pc:picChg>
      </pc:sldChg>
    </pc:docChg>
  </pc:docChgLst>
  <pc:docChgLst>
    <pc:chgData name="Valentina D Amore" userId="57960108-2ec6-4f5f-8c05-8eead5ed84b8" providerId="ADAL" clId="{08291AC6-AF29-491F-9DDD-60FCB7E536CC}"/>
    <pc:docChg chg="undo redo custSel addSld delSld modSld sldOrd">
      <pc:chgData name="Valentina D Amore" userId="57960108-2ec6-4f5f-8c05-8eead5ed84b8" providerId="ADAL" clId="{08291AC6-AF29-491F-9DDD-60FCB7E536CC}" dt="2024-03-05T17:08:37.343" v="3677" actId="1076"/>
      <pc:docMkLst>
        <pc:docMk/>
      </pc:docMkLst>
      <pc:sldChg chg="modSp del mod">
        <pc:chgData name="Valentina D Amore" userId="57960108-2ec6-4f5f-8c05-8eead5ed84b8" providerId="ADAL" clId="{08291AC6-AF29-491F-9DDD-60FCB7E536CC}" dt="2024-03-05T15:52:22.640" v="1835" actId="47"/>
        <pc:sldMkLst>
          <pc:docMk/>
          <pc:sldMk cId="2962315919" sldId="256"/>
        </pc:sldMkLst>
        <pc:spChg chg="mod">
          <ac:chgData name="Valentina D Amore" userId="57960108-2ec6-4f5f-8c05-8eead5ed84b8" providerId="ADAL" clId="{08291AC6-AF29-491F-9DDD-60FCB7E536CC}" dt="2024-03-05T15:47:42.349" v="1827" actId="208"/>
          <ac:spMkLst>
            <pc:docMk/>
            <pc:sldMk cId="2962315919" sldId="256"/>
            <ac:spMk id="10" creationId="{5152F626-5BB7-FC25-BB20-C6077FCC54B4}"/>
          </ac:spMkLst>
        </pc:spChg>
        <pc:picChg chg="mod">
          <ac:chgData name="Valentina D Amore" userId="57960108-2ec6-4f5f-8c05-8eead5ed84b8" providerId="ADAL" clId="{08291AC6-AF29-491F-9DDD-60FCB7E536CC}" dt="2024-03-05T15:52:19.073" v="1834" actId="1076"/>
          <ac:picMkLst>
            <pc:docMk/>
            <pc:sldMk cId="2962315919" sldId="256"/>
            <ac:picMk id="9" creationId="{25DCCE47-6CB8-1251-C597-E174B5ED3DA7}"/>
          </ac:picMkLst>
        </pc:picChg>
      </pc:sldChg>
      <pc:sldChg chg="addSp modSp mod">
        <pc:chgData name="Valentina D Amore" userId="57960108-2ec6-4f5f-8c05-8eead5ed84b8" providerId="ADAL" clId="{08291AC6-AF29-491F-9DDD-60FCB7E536CC}" dt="2024-02-28T14:17:07.417" v="342" actId="1076"/>
        <pc:sldMkLst>
          <pc:docMk/>
          <pc:sldMk cId="3076296899" sldId="258"/>
        </pc:sldMkLst>
        <pc:spChg chg="add mod">
          <ac:chgData name="Valentina D Amore" userId="57960108-2ec6-4f5f-8c05-8eead5ed84b8" providerId="ADAL" clId="{08291AC6-AF29-491F-9DDD-60FCB7E536CC}" dt="2024-02-28T14:16:50.102" v="337" actId="1076"/>
          <ac:spMkLst>
            <pc:docMk/>
            <pc:sldMk cId="3076296899" sldId="258"/>
            <ac:spMk id="5" creationId="{3E0A0358-7645-82BC-B264-222C1799C1FA}"/>
          </ac:spMkLst>
        </pc:spChg>
        <pc:spChg chg="add mod">
          <ac:chgData name="Valentina D Amore" userId="57960108-2ec6-4f5f-8c05-8eead5ed84b8" providerId="ADAL" clId="{08291AC6-AF29-491F-9DDD-60FCB7E536CC}" dt="2024-02-28T14:16:58.296" v="339" actId="1076"/>
          <ac:spMkLst>
            <pc:docMk/>
            <pc:sldMk cId="3076296899" sldId="258"/>
            <ac:spMk id="6" creationId="{916B2611-A604-5F2F-2B6D-F3E76CC2DB0D}"/>
          </ac:spMkLst>
        </pc:spChg>
        <pc:spChg chg="add mod">
          <ac:chgData name="Valentina D Amore" userId="57960108-2ec6-4f5f-8c05-8eead5ed84b8" providerId="ADAL" clId="{08291AC6-AF29-491F-9DDD-60FCB7E536CC}" dt="2024-02-28T14:17:07.417" v="342" actId="1076"/>
          <ac:spMkLst>
            <pc:docMk/>
            <pc:sldMk cId="3076296899" sldId="258"/>
            <ac:spMk id="7" creationId="{5E52C391-2F34-092A-AB27-E98F4B99EDC9}"/>
          </ac:spMkLst>
        </pc:spChg>
      </pc:sldChg>
      <pc:sldChg chg="addSp delSp modSp mod">
        <pc:chgData name="Valentina D Amore" userId="57960108-2ec6-4f5f-8c05-8eead5ed84b8" providerId="ADAL" clId="{08291AC6-AF29-491F-9DDD-60FCB7E536CC}" dt="2024-02-28T14:21:25.758" v="428" actId="478"/>
        <pc:sldMkLst>
          <pc:docMk/>
          <pc:sldMk cId="3699454698" sldId="259"/>
        </pc:sldMkLst>
        <pc:spChg chg="add del mod">
          <ac:chgData name="Valentina D Amore" userId="57960108-2ec6-4f5f-8c05-8eead5ed84b8" providerId="ADAL" clId="{08291AC6-AF29-491F-9DDD-60FCB7E536CC}" dt="2024-02-28T14:20:15.065" v="356"/>
          <ac:spMkLst>
            <pc:docMk/>
            <pc:sldMk cId="3699454698" sldId="259"/>
            <ac:spMk id="5" creationId="{16A27D2F-F82D-4CC8-5DB7-A5E4FB73F98F}"/>
          </ac:spMkLst>
        </pc:spChg>
        <pc:spChg chg="add del mod">
          <ac:chgData name="Valentina D Amore" userId="57960108-2ec6-4f5f-8c05-8eead5ed84b8" providerId="ADAL" clId="{08291AC6-AF29-491F-9DDD-60FCB7E536CC}" dt="2024-02-28T14:21:25.758" v="428" actId="478"/>
          <ac:spMkLst>
            <pc:docMk/>
            <pc:sldMk cId="3699454698" sldId="259"/>
            <ac:spMk id="6" creationId="{6C4A1857-0245-B195-4CC7-478D8B45B250}"/>
          </ac:spMkLst>
        </pc:spChg>
      </pc:sldChg>
      <pc:sldChg chg="addSp delSp modSp mod">
        <pc:chgData name="Valentina D Amore" userId="57960108-2ec6-4f5f-8c05-8eead5ed84b8" providerId="ADAL" clId="{08291AC6-AF29-491F-9DDD-60FCB7E536CC}" dt="2024-03-05T16:05:26.173" v="2242" actId="478"/>
        <pc:sldMkLst>
          <pc:docMk/>
          <pc:sldMk cId="968216817" sldId="260"/>
        </pc:sldMkLst>
        <pc:spChg chg="add mod">
          <ac:chgData name="Valentina D Amore" userId="57960108-2ec6-4f5f-8c05-8eead5ed84b8" providerId="ADAL" clId="{08291AC6-AF29-491F-9DDD-60FCB7E536CC}" dt="2024-03-05T16:05:10.209" v="2240" actId="692"/>
          <ac:spMkLst>
            <pc:docMk/>
            <pc:sldMk cId="968216817" sldId="260"/>
            <ac:spMk id="2" creationId="{5D9EA3E4-5CA7-3526-FFEA-46464BE21A27}"/>
          </ac:spMkLst>
        </pc:spChg>
        <pc:spChg chg="add del mod">
          <ac:chgData name="Valentina D Amore" userId="57960108-2ec6-4f5f-8c05-8eead5ed84b8" providerId="ADAL" clId="{08291AC6-AF29-491F-9DDD-60FCB7E536CC}" dt="2024-03-05T16:05:23.852" v="2241" actId="478"/>
          <ac:spMkLst>
            <pc:docMk/>
            <pc:sldMk cId="968216817" sldId="260"/>
            <ac:spMk id="6" creationId="{AE97788F-DE0C-1D8A-EAF3-FA5F27291990}"/>
          </ac:spMkLst>
        </pc:spChg>
        <pc:spChg chg="add del ord">
          <ac:chgData name="Valentina D Amore" userId="57960108-2ec6-4f5f-8c05-8eead5ed84b8" providerId="ADAL" clId="{08291AC6-AF29-491F-9DDD-60FCB7E536CC}" dt="2024-03-05T16:05:26.173" v="2242" actId="478"/>
          <ac:spMkLst>
            <pc:docMk/>
            <pc:sldMk cId="968216817" sldId="260"/>
            <ac:spMk id="7" creationId="{2209250D-0502-F7EB-73DD-EEA3DA05CF84}"/>
          </ac:spMkLst>
        </pc:spChg>
        <pc:spChg chg="add mod">
          <ac:chgData name="Valentina D Amore" userId="57960108-2ec6-4f5f-8c05-8eead5ed84b8" providerId="ADAL" clId="{08291AC6-AF29-491F-9DDD-60FCB7E536CC}" dt="2024-02-28T14:15:43.688" v="329" actId="14100"/>
          <ac:spMkLst>
            <pc:docMk/>
            <pc:sldMk cId="968216817" sldId="260"/>
            <ac:spMk id="8" creationId="{362E6396-BBAC-CCA5-B3BA-35F3DE464018}"/>
          </ac:spMkLst>
        </pc:spChg>
        <pc:spChg chg="add mod">
          <ac:chgData name="Valentina D Amore" userId="57960108-2ec6-4f5f-8c05-8eead5ed84b8" providerId="ADAL" clId="{08291AC6-AF29-491F-9DDD-60FCB7E536CC}" dt="2024-02-28T14:15:47.195" v="330"/>
          <ac:spMkLst>
            <pc:docMk/>
            <pc:sldMk cId="968216817" sldId="260"/>
            <ac:spMk id="9" creationId="{4776419B-07D2-EA42-455C-66C170CDFE97}"/>
          </ac:spMkLst>
        </pc:spChg>
        <pc:spChg chg="add mod">
          <ac:chgData name="Valentina D Amore" userId="57960108-2ec6-4f5f-8c05-8eead5ed84b8" providerId="ADAL" clId="{08291AC6-AF29-491F-9DDD-60FCB7E536CC}" dt="2024-02-28T14:15:59.564" v="332" actId="1076"/>
          <ac:spMkLst>
            <pc:docMk/>
            <pc:sldMk cId="968216817" sldId="260"/>
            <ac:spMk id="10" creationId="{319B8D61-F421-D02D-A105-4C0EEFADC809}"/>
          </ac:spMkLst>
        </pc:spChg>
        <pc:spChg chg="add mod">
          <ac:chgData name="Valentina D Amore" userId="57960108-2ec6-4f5f-8c05-8eead5ed84b8" providerId="ADAL" clId="{08291AC6-AF29-491F-9DDD-60FCB7E536CC}" dt="2024-02-28T14:16:28.591" v="335" actId="207"/>
          <ac:spMkLst>
            <pc:docMk/>
            <pc:sldMk cId="968216817" sldId="260"/>
            <ac:spMk id="11" creationId="{28DA4C94-FB70-B8A7-0B66-A6AF70F3F691}"/>
          </ac:spMkLst>
        </pc:spChg>
      </pc:sldChg>
      <pc:sldChg chg="addSp delSp modSp mod">
        <pc:chgData name="Valentina D Amore" userId="57960108-2ec6-4f5f-8c05-8eead5ed84b8" providerId="ADAL" clId="{08291AC6-AF29-491F-9DDD-60FCB7E536CC}" dt="2024-03-05T16:09:55.241" v="2253" actId="692"/>
        <pc:sldMkLst>
          <pc:docMk/>
          <pc:sldMk cId="89593625" sldId="261"/>
        </pc:sldMkLst>
        <pc:spChg chg="add mod">
          <ac:chgData name="Valentina D Amore" userId="57960108-2ec6-4f5f-8c05-8eead5ed84b8" providerId="ADAL" clId="{08291AC6-AF29-491F-9DDD-60FCB7E536CC}" dt="2024-03-05T16:09:13.496" v="2247" actId="207"/>
          <ac:spMkLst>
            <pc:docMk/>
            <pc:sldMk cId="89593625" sldId="261"/>
            <ac:spMk id="5" creationId="{3FD96FA3-2148-216E-9EB7-7236BE333CC1}"/>
          </ac:spMkLst>
        </pc:spChg>
        <pc:spChg chg="add del">
          <ac:chgData name="Valentina D Amore" userId="57960108-2ec6-4f5f-8c05-8eead5ed84b8" providerId="ADAL" clId="{08291AC6-AF29-491F-9DDD-60FCB7E536CC}" dt="2024-02-28T14:03:31.036" v="182" actId="22"/>
          <ac:spMkLst>
            <pc:docMk/>
            <pc:sldMk cId="89593625" sldId="261"/>
            <ac:spMk id="9" creationId="{1E7A48A4-05E3-63C2-0453-916FF953DAE7}"/>
          </ac:spMkLst>
        </pc:spChg>
        <pc:spChg chg="add mod">
          <ac:chgData name="Valentina D Amore" userId="57960108-2ec6-4f5f-8c05-8eead5ed84b8" providerId="ADAL" clId="{08291AC6-AF29-491F-9DDD-60FCB7E536CC}" dt="2024-03-05T16:09:50.235" v="2252" actId="207"/>
          <ac:spMkLst>
            <pc:docMk/>
            <pc:sldMk cId="89593625" sldId="261"/>
            <ac:spMk id="10" creationId="{F98B3A9A-C395-410E-C67A-7CB192EC103F}"/>
          </ac:spMkLst>
        </pc:spChg>
        <pc:spChg chg="add del mod ord">
          <ac:chgData name="Valentina D Amore" userId="57960108-2ec6-4f5f-8c05-8eead5ed84b8" providerId="ADAL" clId="{08291AC6-AF29-491F-9DDD-60FCB7E536CC}" dt="2024-02-28T14:23:29.572" v="439" actId="478"/>
          <ac:spMkLst>
            <pc:docMk/>
            <pc:sldMk cId="89593625" sldId="261"/>
            <ac:spMk id="15" creationId="{07E5485F-8FDC-C54E-800F-1081BBD75BD4}"/>
          </ac:spMkLst>
        </pc:spChg>
        <pc:picChg chg="mod">
          <ac:chgData name="Valentina D Amore" userId="57960108-2ec6-4f5f-8c05-8eead5ed84b8" providerId="ADAL" clId="{08291AC6-AF29-491F-9DDD-60FCB7E536CC}" dt="2024-02-28T14:37:04.280" v="599" actId="1076"/>
          <ac:picMkLst>
            <pc:docMk/>
            <pc:sldMk cId="89593625" sldId="261"/>
            <ac:picMk id="4" creationId="{88FFB9B7-7350-F72C-499A-49BD916D589E}"/>
          </ac:picMkLst>
        </pc:picChg>
        <pc:picChg chg="add mod">
          <ac:chgData name="Valentina D Amore" userId="57960108-2ec6-4f5f-8c05-8eead5ed84b8" providerId="ADAL" clId="{08291AC6-AF29-491F-9DDD-60FCB7E536CC}" dt="2024-02-28T14:04:35.128" v="206"/>
          <ac:picMkLst>
            <pc:docMk/>
            <pc:sldMk cId="89593625" sldId="261"/>
            <ac:picMk id="13" creationId="{D09B46CC-21D0-F125-E43A-AC5E0427E6C9}"/>
          </ac:picMkLst>
        </pc:picChg>
        <pc:cxnChg chg="add del mod">
          <ac:chgData name="Valentina D Amore" userId="57960108-2ec6-4f5f-8c05-8eead5ed84b8" providerId="ADAL" clId="{08291AC6-AF29-491F-9DDD-60FCB7E536CC}" dt="2024-02-28T14:04:28.846" v="205" actId="478"/>
          <ac:cxnSpMkLst>
            <pc:docMk/>
            <pc:sldMk cId="89593625" sldId="261"/>
            <ac:cxnSpMk id="7" creationId="{9FBB0614-B9F4-3B16-E0A3-D8E51C912E6D}"/>
          </ac:cxnSpMkLst>
        </pc:cxnChg>
        <pc:cxnChg chg="add mod">
          <ac:chgData name="Valentina D Amore" userId="57960108-2ec6-4f5f-8c05-8eead5ed84b8" providerId="ADAL" clId="{08291AC6-AF29-491F-9DDD-60FCB7E536CC}" dt="2024-03-05T16:09:55.241" v="2253" actId="692"/>
          <ac:cxnSpMkLst>
            <pc:docMk/>
            <pc:sldMk cId="89593625" sldId="261"/>
            <ac:cxnSpMk id="12" creationId="{51B77BCE-19B2-189B-DCD9-97A3727228F3}"/>
          </ac:cxnSpMkLst>
        </pc:cxnChg>
        <pc:cxnChg chg="add mod">
          <ac:chgData name="Valentina D Amore" userId="57960108-2ec6-4f5f-8c05-8eead5ed84b8" providerId="ADAL" clId="{08291AC6-AF29-491F-9DDD-60FCB7E536CC}" dt="2024-03-05T16:09:06.484" v="2246" actId="692"/>
          <ac:cxnSpMkLst>
            <pc:docMk/>
            <pc:sldMk cId="89593625" sldId="261"/>
            <ac:cxnSpMk id="14" creationId="{55832CF8-4A24-C4BF-3695-610D837DDFD5}"/>
          </ac:cxnSpMkLst>
        </pc:cxnChg>
        <pc:cxnChg chg="add mod">
          <ac:chgData name="Valentina D Amore" userId="57960108-2ec6-4f5f-8c05-8eead5ed84b8" providerId="ADAL" clId="{08291AC6-AF29-491F-9DDD-60FCB7E536CC}" dt="2024-03-05T16:09:17.782" v="2248" actId="692"/>
          <ac:cxnSpMkLst>
            <pc:docMk/>
            <pc:sldMk cId="89593625" sldId="261"/>
            <ac:cxnSpMk id="17" creationId="{805B8285-EB55-E5D2-4354-10238E1CBA38}"/>
          </ac:cxnSpMkLst>
        </pc:cxnChg>
      </pc:sldChg>
      <pc:sldChg chg="addSp delSp modSp mod">
        <pc:chgData name="Valentina D Amore" userId="57960108-2ec6-4f5f-8c05-8eead5ed84b8" providerId="ADAL" clId="{08291AC6-AF29-491F-9DDD-60FCB7E536CC}" dt="2024-03-05T16:11:13.696" v="2260" actId="692"/>
        <pc:sldMkLst>
          <pc:docMk/>
          <pc:sldMk cId="168967114" sldId="262"/>
        </pc:sldMkLst>
        <pc:spChg chg="add mod">
          <ac:chgData name="Valentina D Amore" userId="57960108-2ec6-4f5f-8c05-8eead5ed84b8" providerId="ADAL" clId="{08291AC6-AF29-491F-9DDD-60FCB7E536CC}" dt="2024-03-05T16:11:00.413" v="2259" actId="207"/>
          <ac:spMkLst>
            <pc:docMk/>
            <pc:sldMk cId="168967114" sldId="262"/>
            <ac:spMk id="7" creationId="{5BC194D2-638C-3925-B074-0532DEAF3391}"/>
          </ac:spMkLst>
        </pc:spChg>
        <pc:spChg chg="add del">
          <ac:chgData name="Valentina D Amore" userId="57960108-2ec6-4f5f-8c05-8eead5ed84b8" providerId="ADAL" clId="{08291AC6-AF29-491F-9DDD-60FCB7E536CC}" dt="2024-02-28T14:07:31.733" v="275" actId="478"/>
          <ac:spMkLst>
            <pc:docMk/>
            <pc:sldMk cId="168967114" sldId="262"/>
            <ac:spMk id="10" creationId="{78C23BC2-DD59-98CB-7024-BAFB2DC8A99B}"/>
          </ac:spMkLst>
        </pc:spChg>
        <pc:spChg chg="add del mod">
          <ac:chgData name="Valentina D Amore" userId="57960108-2ec6-4f5f-8c05-8eead5ed84b8" providerId="ADAL" clId="{08291AC6-AF29-491F-9DDD-60FCB7E536CC}" dt="2024-02-28T14:10:22.117" v="298" actId="478"/>
          <ac:spMkLst>
            <pc:docMk/>
            <pc:sldMk cId="168967114" sldId="262"/>
            <ac:spMk id="11" creationId="{83EE3AE0-EA25-CC36-F7B2-B229A6152E5F}"/>
          </ac:spMkLst>
        </pc:spChg>
        <pc:spChg chg="add mod">
          <ac:chgData name="Valentina D Amore" userId="57960108-2ec6-4f5f-8c05-8eead5ed84b8" providerId="ADAL" clId="{08291AC6-AF29-491F-9DDD-60FCB7E536CC}" dt="2024-03-05T16:10:20.826" v="2254" actId="692"/>
          <ac:spMkLst>
            <pc:docMk/>
            <pc:sldMk cId="168967114" sldId="262"/>
            <ac:spMk id="14" creationId="{7F20ACED-653F-70A5-92E2-64732BAD7F78}"/>
          </ac:spMkLst>
        </pc:spChg>
        <pc:spChg chg="add mod">
          <ac:chgData name="Valentina D Amore" userId="57960108-2ec6-4f5f-8c05-8eead5ed84b8" providerId="ADAL" clId="{08291AC6-AF29-491F-9DDD-60FCB7E536CC}" dt="2024-02-28T14:13:51.365" v="313" actId="207"/>
          <ac:spMkLst>
            <pc:docMk/>
            <pc:sldMk cId="168967114" sldId="262"/>
            <ac:spMk id="15" creationId="{6F5006BD-E020-4436-D1A0-14FDAE8D6DD2}"/>
          </ac:spMkLst>
        </pc:spChg>
        <pc:spChg chg="add mod">
          <ac:chgData name="Valentina D Amore" userId="57960108-2ec6-4f5f-8c05-8eead5ed84b8" providerId="ADAL" clId="{08291AC6-AF29-491F-9DDD-60FCB7E536CC}" dt="2024-02-28T14:14:53.117" v="321" actId="2085"/>
          <ac:spMkLst>
            <pc:docMk/>
            <pc:sldMk cId="168967114" sldId="262"/>
            <ac:spMk id="16" creationId="{7CD0977B-2A6B-26BB-DE47-890DAAE9E89C}"/>
          </ac:spMkLst>
        </pc:spChg>
        <pc:spChg chg="add mod">
          <ac:chgData name="Valentina D Amore" userId="57960108-2ec6-4f5f-8c05-8eead5ed84b8" providerId="ADAL" clId="{08291AC6-AF29-491F-9DDD-60FCB7E536CC}" dt="2024-02-28T14:15:11.559" v="323" actId="1076"/>
          <ac:spMkLst>
            <pc:docMk/>
            <pc:sldMk cId="168967114" sldId="262"/>
            <ac:spMk id="17" creationId="{56E1E6F2-B431-EC5D-418C-69183784958A}"/>
          </ac:spMkLst>
        </pc:spChg>
        <pc:spChg chg="add del mod">
          <ac:chgData name="Valentina D Amore" userId="57960108-2ec6-4f5f-8c05-8eead5ed84b8" providerId="ADAL" clId="{08291AC6-AF29-491F-9DDD-60FCB7E536CC}" dt="2024-02-28T14:31:05.647" v="527" actId="11529"/>
          <ac:spMkLst>
            <pc:docMk/>
            <pc:sldMk cId="168967114" sldId="262"/>
            <ac:spMk id="25" creationId="{211E59E1-C407-EDF8-CEA8-A057D1B0616D}"/>
          </ac:spMkLst>
        </pc:spChg>
        <pc:spChg chg="add mod">
          <ac:chgData name="Valentina D Amore" userId="57960108-2ec6-4f5f-8c05-8eead5ed84b8" providerId="ADAL" clId="{08291AC6-AF29-491F-9DDD-60FCB7E536CC}" dt="2024-02-28T14:31:54.885" v="532" actId="207"/>
          <ac:spMkLst>
            <pc:docMk/>
            <pc:sldMk cId="168967114" sldId="262"/>
            <ac:spMk id="26" creationId="{9B8D085E-B273-0075-5A78-81B3FEC56A70}"/>
          </ac:spMkLst>
        </pc:spChg>
        <pc:spChg chg="add mod">
          <ac:chgData name="Valentina D Amore" userId="57960108-2ec6-4f5f-8c05-8eead5ed84b8" providerId="ADAL" clId="{08291AC6-AF29-491F-9DDD-60FCB7E536CC}" dt="2024-03-05T16:10:42.159" v="2258" actId="692"/>
          <ac:spMkLst>
            <pc:docMk/>
            <pc:sldMk cId="168967114" sldId="262"/>
            <ac:spMk id="27" creationId="{D6BA7BC9-1BE8-E042-9686-1286E9B1E0AF}"/>
          </ac:spMkLst>
        </pc:spChg>
        <pc:spChg chg="add mod">
          <ac:chgData name="Valentina D Amore" userId="57960108-2ec6-4f5f-8c05-8eead5ed84b8" providerId="ADAL" clId="{08291AC6-AF29-491F-9DDD-60FCB7E536CC}" dt="2024-03-05T16:11:13.696" v="2260" actId="692"/>
          <ac:spMkLst>
            <pc:docMk/>
            <pc:sldMk cId="168967114" sldId="262"/>
            <ac:spMk id="28" creationId="{389597DF-F036-C297-200A-559AC788EBA1}"/>
          </ac:spMkLst>
        </pc:spChg>
        <pc:picChg chg="mod">
          <ac:chgData name="Valentina D Amore" userId="57960108-2ec6-4f5f-8c05-8eead5ed84b8" providerId="ADAL" clId="{08291AC6-AF29-491F-9DDD-60FCB7E536CC}" dt="2024-02-28T14:09:58.375" v="294" actId="1076"/>
          <ac:picMkLst>
            <pc:docMk/>
            <pc:sldMk cId="168967114" sldId="262"/>
            <ac:picMk id="6" creationId="{2938346B-A317-8A35-9C94-8B68144E233F}"/>
          </ac:picMkLst>
        </pc:picChg>
        <pc:picChg chg="add del mod">
          <ac:chgData name="Valentina D Amore" userId="57960108-2ec6-4f5f-8c05-8eead5ed84b8" providerId="ADAL" clId="{08291AC6-AF29-491F-9DDD-60FCB7E536CC}" dt="2024-02-28T14:25:33.200" v="471" actId="478"/>
          <ac:picMkLst>
            <pc:docMk/>
            <pc:sldMk cId="168967114" sldId="262"/>
            <ac:picMk id="19" creationId="{ABD60F13-1AA8-2A82-D309-4AAFA7183B20}"/>
          </ac:picMkLst>
        </pc:picChg>
        <pc:picChg chg="add mod">
          <ac:chgData name="Valentina D Amore" userId="57960108-2ec6-4f5f-8c05-8eead5ed84b8" providerId="ADAL" clId="{08291AC6-AF29-491F-9DDD-60FCB7E536CC}" dt="2024-02-28T14:35:06.365" v="565" actId="1076"/>
          <ac:picMkLst>
            <pc:docMk/>
            <pc:sldMk cId="168967114" sldId="262"/>
            <ac:picMk id="21" creationId="{E0995FA0-5019-EF27-AFE1-B0FDB9754B5C}"/>
          </ac:picMkLst>
        </pc:picChg>
        <pc:cxnChg chg="add del mod">
          <ac:chgData name="Valentina D Amore" userId="57960108-2ec6-4f5f-8c05-8eead5ed84b8" providerId="ADAL" clId="{08291AC6-AF29-491F-9DDD-60FCB7E536CC}" dt="2024-02-28T14:07:33.607" v="276" actId="478"/>
          <ac:cxnSpMkLst>
            <pc:docMk/>
            <pc:sldMk cId="168967114" sldId="262"/>
            <ac:cxnSpMk id="9" creationId="{17C148F0-E7A7-313B-233C-401921F25AB0}"/>
          </ac:cxnSpMkLst>
        </pc:cxnChg>
        <pc:cxnChg chg="add mod">
          <ac:chgData name="Valentina D Amore" userId="57960108-2ec6-4f5f-8c05-8eead5ed84b8" providerId="ADAL" clId="{08291AC6-AF29-491F-9DDD-60FCB7E536CC}" dt="2024-03-05T16:10:25.952" v="2255" actId="692"/>
          <ac:cxnSpMkLst>
            <pc:docMk/>
            <pc:sldMk cId="168967114" sldId="262"/>
            <ac:cxnSpMk id="13" creationId="{AD532267-2913-9789-9BC3-1831F3011C29}"/>
          </ac:cxnSpMkLst>
        </pc:cxnChg>
        <pc:cxnChg chg="add mod">
          <ac:chgData name="Valentina D Amore" userId="57960108-2ec6-4f5f-8c05-8eead5ed84b8" providerId="ADAL" clId="{08291AC6-AF29-491F-9DDD-60FCB7E536CC}" dt="2024-03-05T16:10:37.976" v="2257" actId="692"/>
          <ac:cxnSpMkLst>
            <pc:docMk/>
            <pc:sldMk cId="168967114" sldId="262"/>
            <ac:cxnSpMk id="30" creationId="{65B4C643-0F45-742A-9C70-873119C13CAD}"/>
          </ac:cxnSpMkLst>
        </pc:cxnChg>
        <pc:cxnChg chg="add del mod">
          <ac:chgData name="Valentina D Amore" userId="57960108-2ec6-4f5f-8c05-8eead5ed84b8" providerId="ADAL" clId="{08291AC6-AF29-491F-9DDD-60FCB7E536CC}" dt="2024-02-28T14:35:15.132" v="567" actId="478"/>
          <ac:cxnSpMkLst>
            <pc:docMk/>
            <pc:sldMk cId="168967114" sldId="262"/>
            <ac:cxnSpMk id="34" creationId="{8C7351C2-F5D9-0550-E5F2-A946F2A42F08}"/>
          </ac:cxnSpMkLst>
        </pc:cxnChg>
      </pc:sldChg>
      <pc:sldChg chg="del">
        <pc:chgData name="Valentina D Amore" userId="57960108-2ec6-4f5f-8c05-8eead5ed84b8" providerId="ADAL" clId="{08291AC6-AF29-491F-9DDD-60FCB7E536CC}" dt="2024-02-28T14:35:39.601" v="569" actId="47"/>
        <pc:sldMkLst>
          <pc:docMk/>
          <pc:sldMk cId="3387367802" sldId="263"/>
        </pc:sldMkLst>
      </pc:sldChg>
      <pc:sldChg chg="addSp delSp modSp mod">
        <pc:chgData name="Valentina D Amore" userId="57960108-2ec6-4f5f-8c05-8eead5ed84b8" providerId="ADAL" clId="{08291AC6-AF29-491F-9DDD-60FCB7E536CC}" dt="2024-03-05T17:08:37.343" v="3677" actId="1076"/>
        <pc:sldMkLst>
          <pc:docMk/>
          <pc:sldMk cId="640069174" sldId="264"/>
        </pc:sldMkLst>
        <pc:spChg chg="add mod">
          <ac:chgData name="Valentina D Amore" userId="57960108-2ec6-4f5f-8c05-8eead5ed84b8" providerId="ADAL" clId="{08291AC6-AF29-491F-9DDD-60FCB7E536CC}" dt="2024-03-05T17:08:16.342" v="3673" actId="1076"/>
          <ac:spMkLst>
            <pc:docMk/>
            <pc:sldMk cId="640069174" sldId="264"/>
            <ac:spMk id="2" creationId="{014BA3E6-A112-D58F-A59F-F8D0BECD44E1}"/>
          </ac:spMkLst>
        </pc:spChg>
        <pc:spChg chg="add mod">
          <ac:chgData name="Valentina D Amore" userId="57960108-2ec6-4f5f-8c05-8eead5ed84b8" providerId="ADAL" clId="{08291AC6-AF29-491F-9DDD-60FCB7E536CC}" dt="2024-03-05T17:08:37.343" v="3677" actId="1076"/>
          <ac:spMkLst>
            <pc:docMk/>
            <pc:sldMk cId="640069174" sldId="264"/>
            <ac:spMk id="3" creationId="{F2B06E00-864A-1BC7-D587-68103C292392}"/>
          </ac:spMkLst>
        </pc:spChg>
        <pc:spChg chg="mod">
          <ac:chgData name="Valentina D Amore" userId="57960108-2ec6-4f5f-8c05-8eead5ed84b8" providerId="ADAL" clId="{08291AC6-AF29-491F-9DDD-60FCB7E536CC}" dt="2024-03-05T17:08:27.936" v="3676" actId="1076"/>
          <ac:spMkLst>
            <pc:docMk/>
            <pc:sldMk cId="640069174" sldId="264"/>
            <ac:spMk id="5" creationId="{1AEDFB6D-2E8F-E97E-6857-ADF51B7BE6AD}"/>
          </ac:spMkLst>
        </pc:spChg>
        <pc:spChg chg="del mod">
          <ac:chgData name="Valentina D Amore" userId="57960108-2ec6-4f5f-8c05-8eead5ed84b8" providerId="ADAL" clId="{08291AC6-AF29-491F-9DDD-60FCB7E536CC}" dt="2024-03-05T17:04:28.393" v="3487" actId="478"/>
          <ac:spMkLst>
            <pc:docMk/>
            <pc:sldMk cId="640069174" sldId="264"/>
            <ac:spMk id="8" creationId="{6B3CB6AA-5FEB-A6AB-9684-0E0146AD59B7}"/>
          </ac:spMkLst>
        </pc:spChg>
        <pc:spChg chg="add mod">
          <ac:chgData name="Valentina D Amore" userId="57960108-2ec6-4f5f-8c05-8eead5ed84b8" providerId="ADAL" clId="{08291AC6-AF29-491F-9DDD-60FCB7E536CC}" dt="2024-02-28T14:17:36.080" v="345" actId="1076"/>
          <ac:spMkLst>
            <pc:docMk/>
            <pc:sldMk cId="640069174" sldId="264"/>
            <ac:spMk id="14" creationId="{84D94FBE-9EAE-8862-113D-E04627ABAA80}"/>
          </ac:spMkLst>
        </pc:spChg>
        <pc:spChg chg="add mod">
          <ac:chgData name="Valentina D Amore" userId="57960108-2ec6-4f5f-8c05-8eead5ed84b8" providerId="ADAL" clId="{08291AC6-AF29-491F-9DDD-60FCB7E536CC}" dt="2024-02-28T14:17:45.975" v="347" actId="1076"/>
          <ac:spMkLst>
            <pc:docMk/>
            <pc:sldMk cId="640069174" sldId="264"/>
            <ac:spMk id="15" creationId="{5FCDA3AD-B2D2-D00E-5A25-156B528992AA}"/>
          </ac:spMkLst>
        </pc:spChg>
        <pc:spChg chg="add del">
          <ac:chgData name="Valentina D Amore" userId="57960108-2ec6-4f5f-8c05-8eead5ed84b8" providerId="ADAL" clId="{08291AC6-AF29-491F-9DDD-60FCB7E536CC}" dt="2024-02-28T14:52:06.153" v="705" actId="478"/>
          <ac:spMkLst>
            <pc:docMk/>
            <pc:sldMk cId="640069174" sldId="264"/>
            <ac:spMk id="16" creationId="{9C8315FD-2A07-0834-39E4-F8D8EECA3095}"/>
          </ac:spMkLst>
        </pc:spChg>
        <pc:spChg chg="add del mod ord">
          <ac:chgData name="Valentina D Amore" userId="57960108-2ec6-4f5f-8c05-8eead5ed84b8" providerId="ADAL" clId="{08291AC6-AF29-491F-9DDD-60FCB7E536CC}" dt="2024-02-28T14:53:32.029" v="716" actId="478"/>
          <ac:spMkLst>
            <pc:docMk/>
            <pc:sldMk cId="640069174" sldId="264"/>
            <ac:spMk id="17" creationId="{FABA84E7-07D4-60D9-19A9-28B96DC8F765}"/>
          </ac:spMkLst>
        </pc:spChg>
        <pc:cxnChg chg="del mod">
          <ac:chgData name="Valentina D Amore" userId="57960108-2ec6-4f5f-8c05-8eead5ed84b8" providerId="ADAL" clId="{08291AC6-AF29-491F-9DDD-60FCB7E536CC}" dt="2024-03-05T17:05:45.416" v="3505" actId="478"/>
          <ac:cxnSpMkLst>
            <pc:docMk/>
            <pc:sldMk cId="640069174" sldId="264"/>
            <ac:cxnSpMk id="7" creationId="{88D825C9-9C99-5E5A-A300-82041BA98907}"/>
          </ac:cxnSpMkLst>
        </pc:cxnChg>
        <pc:cxnChg chg="del mod">
          <ac:chgData name="Valentina D Amore" userId="57960108-2ec6-4f5f-8c05-8eead5ed84b8" providerId="ADAL" clId="{08291AC6-AF29-491F-9DDD-60FCB7E536CC}" dt="2024-03-05T17:08:19.527" v="3674" actId="478"/>
          <ac:cxnSpMkLst>
            <pc:docMk/>
            <pc:sldMk cId="640069174" sldId="264"/>
            <ac:cxnSpMk id="10" creationId="{06C355DC-403E-F78A-CA05-750F19DF65CA}"/>
          </ac:cxnSpMkLst>
        </pc:cxnChg>
      </pc:sldChg>
      <pc:sldChg chg="addSp delSp modSp new del mod">
        <pc:chgData name="Valentina D Amore" userId="57960108-2ec6-4f5f-8c05-8eead5ed84b8" providerId="ADAL" clId="{08291AC6-AF29-491F-9DDD-60FCB7E536CC}" dt="2024-03-05T15:27:08.040" v="1798" actId="47"/>
        <pc:sldMkLst>
          <pc:docMk/>
          <pc:sldMk cId="3441281964" sldId="265"/>
        </pc:sldMkLst>
        <pc:spChg chg="add mod">
          <ac:chgData name="Valentina D Amore" userId="57960108-2ec6-4f5f-8c05-8eead5ed84b8" providerId="ADAL" clId="{08291AC6-AF29-491F-9DDD-60FCB7E536CC}" dt="2024-02-28T14:28:57.087" v="518" actId="208"/>
          <ac:spMkLst>
            <pc:docMk/>
            <pc:sldMk cId="3441281964" sldId="265"/>
            <ac:spMk id="5" creationId="{495308CB-5C84-9027-86CF-AE8F7A93AD72}"/>
          </ac:spMkLst>
        </pc:spChg>
        <pc:spChg chg="add mod">
          <ac:chgData name="Valentina D Amore" userId="57960108-2ec6-4f5f-8c05-8eead5ed84b8" providerId="ADAL" clId="{08291AC6-AF29-491F-9DDD-60FCB7E536CC}" dt="2024-02-28T14:36:21.149" v="584" actId="2711"/>
          <ac:spMkLst>
            <pc:docMk/>
            <pc:sldMk cId="3441281964" sldId="265"/>
            <ac:spMk id="8" creationId="{FB9370BA-AC52-3EE2-712B-AB952EB2B9F0}"/>
          </ac:spMkLst>
        </pc:spChg>
        <pc:picChg chg="add del mod">
          <ac:chgData name="Valentina D Amore" userId="57960108-2ec6-4f5f-8c05-8eead5ed84b8" providerId="ADAL" clId="{08291AC6-AF29-491F-9DDD-60FCB7E536CC}" dt="2024-02-28T14:28:01.870" v="512" actId="478"/>
          <ac:picMkLst>
            <pc:docMk/>
            <pc:sldMk cId="3441281964" sldId="265"/>
            <ac:picMk id="2" creationId="{1B52C0C9-A738-0942-6B6E-86D0AF2D4031}"/>
          </ac:picMkLst>
        </pc:picChg>
        <pc:picChg chg="add mod">
          <ac:chgData name="Valentina D Amore" userId="57960108-2ec6-4f5f-8c05-8eead5ed84b8" providerId="ADAL" clId="{08291AC6-AF29-491F-9DDD-60FCB7E536CC}" dt="2024-02-28T14:28:12.051" v="515" actId="1076"/>
          <ac:picMkLst>
            <pc:docMk/>
            <pc:sldMk cId="3441281964" sldId="265"/>
            <ac:picMk id="4" creationId="{64028036-2B81-2C7C-3321-B8CBADF72A6A}"/>
          </ac:picMkLst>
        </pc:picChg>
        <pc:picChg chg="add del mod">
          <ac:chgData name="Valentina D Amore" userId="57960108-2ec6-4f5f-8c05-8eead5ed84b8" providerId="ADAL" clId="{08291AC6-AF29-491F-9DDD-60FCB7E536CC}" dt="2024-02-28T15:05:32.683" v="769" actId="478"/>
          <ac:picMkLst>
            <pc:docMk/>
            <pc:sldMk cId="3441281964" sldId="265"/>
            <ac:picMk id="10" creationId="{D78702B4-709F-C86D-BF7C-0AA223B389F4}"/>
          </ac:picMkLst>
        </pc:picChg>
        <pc:cxnChg chg="add mod">
          <ac:chgData name="Valentina D Amore" userId="57960108-2ec6-4f5f-8c05-8eead5ed84b8" providerId="ADAL" clId="{08291AC6-AF29-491F-9DDD-60FCB7E536CC}" dt="2024-02-28T14:29:24.369" v="520" actId="208"/>
          <ac:cxnSpMkLst>
            <pc:docMk/>
            <pc:sldMk cId="3441281964" sldId="265"/>
            <ac:cxnSpMk id="7" creationId="{5AE204FB-3FCF-318E-8121-878D0D9D84EB}"/>
          </ac:cxnSpMkLst>
        </pc:cxnChg>
      </pc:sldChg>
      <pc:sldChg chg="addSp delSp modSp new del mod">
        <pc:chgData name="Valentina D Amore" userId="57960108-2ec6-4f5f-8c05-8eead5ed84b8" providerId="ADAL" clId="{08291AC6-AF29-491F-9DDD-60FCB7E536CC}" dt="2024-03-05T15:23:55.445" v="1790" actId="47"/>
        <pc:sldMkLst>
          <pc:docMk/>
          <pc:sldMk cId="631440995" sldId="266"/>
        </pc:sldMkLst>
        <pc:spChg chg="add mod">
          <ac:chgData name="Valentina D Amore" userId="57960108-2ec6-4f5f-8c05-8eead5ed84b8" providerId="ADAL" clId="{08291AC6-AF29-491F-9DDD-60FCB7E536CC}" dt="2024-02-28T14:40:28.034" v="643" actId="2085"/>
          <ac:spMkLst>
            <pc:docMk/>
            <pc:sldMk cId="631440995" sldId="266"/>
            <ac:spMk id="5" creationId="{3286F1AE-74D5-0E54-D895-8AD7B1C78D9E}"/>
          </ac:spMkLst>
        </pc:spChg>
        <pc:spChg chg="add mod">
          <ac:chgData name="Valentina D Amore" userId="57960108-2ec6-4f5f-8c05-8eead5ed84b8" providerId="ADAL" clId="{08291AC6-AF29-491F-9DDD-60FCB7E536CC}" dt="2024-02-28T15:05:58.161" v="771" actId="113"/>
          <ac:spMkLst>
            <pc:docMk/>
            <pc:sldMk cId="631440995" sldId="266"/>
            <ac:spMk id="6" creationId="{34195C35-05DB-A305-7BAC-B1EA43A0E4BE}"/>
          </ac:spMkLst>
        </pc:spChg>
        <pc:spChg chg="add del mod">
          <ac:chgData name="Valentina D Amore" userId="57960108-2ec6-4f5f-8c05-8eead5ed84b8" providerId="ADAL" clId="{08291AC6-AF29-491F-9DDD-60FCB7E536CC}" dt="2024-02-28T15:01:33.885" v="759" actId="478"/>
          <ac:spMkLst>
            <pc:docMk/>
            <pc:sldMk cId="631440995" sldId="266"/>
            <ac:spMk id="16" creationId="{CFD974E4-34D0-6E43-25B8-A0664711DA60}"/>
          </ac:spMkLst>
        </pc:spChg>
        <pc:picChg chg="add del mod">
          <ac:chgData name="Valentina D Amore" userId="57960108-2ec6-4f5f-8c05-8eead5ed84b8" providerId="ADAL" clId="{08291AC6-AF29-491F-9DDD-60FCB7E536CC}" dt="2024-02-28T14:39:37.469" v="636" actId="478"/>
          <ac:picMkLst>
            <pc:docMk/>
            <pc:sldMk cId="631440995" sldId="266"/>
            <ac:picMk id="2" creationId="{096D135D-39B5-D16A-28E3-368DAB405ABB}"/>
          </ac:picMkLst>
        </pc:picChg>
        <pc:picChg chg="add mod">
          <ac:chgData name="Valentina D Amore" userId="57960108-2ec6-4f5f-8c05-8eead5ed84b8" providerId="ADAL" clId="{08291AC6-AF29-491F-9DDD-60FCB7E536CC}" dt="2024-02-28T14:39:46.128" v="639" actId="1076"/>
          <ac:picMkLst>
            <pc:docMk/>
            <pc:sldMk cId="631440995" sldId="266"/>
            <ac:picMk id="4" creationId="{0567B323-51A3-74BE-A605-48835F85672C}"/>
          </ac:picMkLst>
        </pc:picChg>
        <pc:picChg chg="add del mod">
          <ac:chgData name="Valentina D Amore" userId="57960108-2ec6-4f5f-8c05-8eead5ed84b8" providerId="ADAL" clId="{08291AC6-AF29-491F-9DDD-60FCB7E536CC}" dt="2024-02-28T14:58:34.235" v="743" actId="478"/>
          <ac:picMkLst>
            <pc:docMk/>
            <pc:sldMk cId="631440995" sldId="266"/>
            <ac:picMk id="12" creationId="{ACE0B2EB-1D55-85C1-549C-2C5DBAC59977}"/>
          </ac:picMkLst>
        </pc:picChg>
        <pc:picChg chg="add del mod">
          <ac:chgData name="Valentina D Amore" userId="57960108-2ec6-4f5f-8c05-8eead5ed84b8" providerId="ADAL" clId="{08291AC6-AF29-491F-9DDD-60FCB7E536CC}" dt="2024-02-28T14:59:25.711" v="751" actId="478"/>
          <ac:picMkLst>
            <pc:docMk/>
            <pc:sldMk cId="631440995" sldId="266"/>
            <ac:picMk id="13" creationId="{C620C2AE-0CCD-0BA2-67DB-2F67D4614378}"/>
          </ac:picMkLst>
        </pc:picChg>
        <pc:picChg chg="add mod">
          <ac:chgData name="Valentina D Amore" userId="57960108-2ec6-4f5f-8c05-8eead5ed84b8" providerId="ADAL" clId="{08291AC6-AF29-491F-9DDD-60FCB7E536CC}" dt="2024-02-28T15:01:50.967" v="761" actId="14100"/>
          <ac:picMkLst>
            <pc:docMk/>
            <pc:sldMk cId="631440995" sldId="266"/>
            <ac:picMk id="15" creationId="{95B0D752-BA60-036F-74BD-1AB45C8EA049}"/>
          </ac:picMkLst>
        </pc:picChg>
        <pc:cxnChg chg="add mod">
          <ac:chgData name="Valentina D Amore" userId="57960108-2ec6-4f5f-8c05-8eead5ed84b8" providerId="ADAL" clId="{08291AC6-AF29-491F-9DDD-60FCB7E536CC}" dt="2024-02-28T14:55:47.329" v="734" actId="1076"/>
          <ac:cxnSpMkLst>
            <pc:docMk/>
            <pc:sldMk cId="631440995" sldId="266"/>
            <ac:cxnSpMk id="8" creationId="{507EBBD2-497C-D73B-B11B-0D3E977F2FBD}"/>
          </ac:cxnSpMkLst>
        </pc:cxnChg>
        <pc:cxnChg chg="add mod">
          <ac:chgData name="Valentina D Amore" userId="57960108-2ec6-4f5f-8c05-8eead5ed84b8" providerId="ADAL" clId="{08291AC6-AF29-491F-9DDD-60FCB7E536CC}" dt="2024-02-28T15:13:40.303" v="851" actId="14100"/>
          <ac:cxnSpMkLst>
            <pc:docMk/>
            <pc:sldMk cId="631440995" sldId="266"/>
            <ac:cxnSpMk id="18" creationId="{896776D3-5DF0-F0C5-5A0C-722A30BBA81B}"/>
          </ac:cxnSpMkLst>
        </pc:cxnChg>
      </pc:sldChg>
      <pc:sldChg chg="addSp delSp modSp new mod">
        <pc:chgData name="Valentina D Amore" userId="57960108-2ec6-4f5f-8c05-8eead5ed84b8" providerId="ADAL" clId="{08291AC6-AF29-491F-9DDD-60FCB7E536CC}" dt="2024-03-05T16:20:43.748" v="2404" actId="1076"/>
        <pc:sldMkLst>
          <pc:docMk/>
          <pc:sldMk cId="366137825" sldId="267"/>
        </pc:sldMkLst>
        <pc:spChg chg="add mod">
          <ac:chgData name="Valentina D Amore" userId="57960108-2ec6-4f5f-8c05-8eead5ed84b8" providerId="ADAL" clId="{08291AC6-AF29-491F-9DDD-60FCB7E536CC}" dt="2024-03-05T16:20:43.748" v="2404" actId="1076"/>
          <ac:spMkLst>
            <pc:docMk/>
            <pc:sldMk cId="366137825" sldId="267"/>
            <ac:spMk id="3" creationId="{3124CACB-BF0E-ED23-A555-AD9BECD0C1FA}"/>
          </ac:spMkLst>
        </pc:spChg>
        <pc:picChg chg="add del mod">
          <ac:chgData name="Valentina D Amore" userId="57960108-2ec6-4f5f-8c05-8eead5ed84b8" providerId="ADAL" clId="{08291AC6-AF29-491F-9DDD-60FCB7E536CC}" dt="2024-02-28T15:14:01.907" v="852" actId="478"/>
          <ac:picMkLst>
            <pc:docMk/>
            <pc:sldMk cId="366137825" sldId="267"/>
            <ac:picMk id="2" creationId="{0E51BB58-3460-4B78-2852-00081CE84691}"/>
          </ac:picMkLst>
        </pc:picChg>
        <pc:picChg chg="add del mod">
          <ac:chgData name="Valentina D Amore" userId="57960108-2ec6-4f5f-8c05-8eead5ed84b8" providerId="ADAL" clId="{08291AC6-AF29-491F-9DDD-60FCB7E536CC}" dt="2024-02-28T15:15:46.977" v="886" actId="478"/>
          <ac:picMkLst>
            <pc:docMk/>
            <pc:sldMk cId="366137825" sldId="267"/>
            <ac:picMk id="4" creationId="{E8909379-4127-D447-C95D-4BDBA1C29203}"/>
          </ac:picMkLst>
        </pc:picChg>
        <pc:picChg chg="add del mod">
          <ac:chgData name="Valentina D Amore" userId="57960108-2ec6-4f5f-8c05-8eead5ed84b8" providerId="ADAL" clId="{08291AC6-AF29-491F-9DDD-60FCB7E536CC}" dt="2024-02-28T15:16:18.115" v="890" actId="478"/>
          <ac:picMkLst>
            <pc:docMk/>
            <pc:sldMk cId="366137825" sldId="267"/>
            <ac:picMk id="5" creationId="{869A0FBF-E6D4-8436-E2DA-CA6D2353E6EB}"/>
          </ac:picMkLst>
        </pc:picChg>
        <pc:picChg chg="add del mod">
          <ac:chgData name="Valentina D Amore" userId="57960108-2ec6-4f5f-8c05-8eead5ed84b8" providerId="ADAL" clId="{08291AC6-AF29-491F-9DDD-60FCB7E536CC}" dt="2024-02-28T15:16:50.705" v="894" actId="478"/>
          <ac:picMkLst>
            <pc:docMk/>
            <pc:sldMk cId="366137825" sldId="267"/>
            <ac:picMk id="6" creationId="{668AE9CF-E7E1-4CB8-92DC-68124B3F9055}"/>
          </ac:picMkLst>
        </pc:picChg>
        <pc:picChg chg="add del mod">
          <ac:chgData name="Valentina D Amore" userId="57960108-2ec6-4f5f-8c05-8eead5ed84b8" providerId="ADAL" clId="{08291AC6-AF29-491F-9DDD-60FCB7E536CC}" dt="2024-02-28T15:17:22.846" v="898" actId="478"/>
          <ac:picMkLst>
            <pc:docMk/>
            <pc:sldMk cId="366137825" sldId="267"/>
            <ac:picMk id="7" creationId="{CC58FC19-F8CB-262D-068E-C312EE31DDB8}"/>
          </ac:picMkLst>
        </pc:picChg>
        <pc:picChg chg="add del mod">
          <ac:chgData name="Valentina D Amore" userId="57960108-2ec6-4f5f-8c05-8eead5ed84b8" providerId="ADAL" clId="{08291AC6-AF29-491F-9DDD-60FCB7E536CC}" dt="2024-02-28T15:19:14.811" v="912" actId="21"/>
          <ac:picMkLst>
            <pc:docMk/>
            <pc:sldMk cId="366137825" sldId="267"/>
            <ac:picMk id="8" creationId="{42EBC7D4-1027-B909-1770-8301836D48F3}"/>
          </ac:picMkLst>
        </pc:picChg>
      </pc:sldChg>
      <pc:sldChg chg="addSp modSp new del mod">
        <pc:chgData name="Valentina D Amore" userId="57960108-2ec6-4f5f-8c05-8eead5ed84b8" providerId="ADAL" clId="{08291AC6-AF29-491F-9DDD-60FCB7E536CC}" dt="2024-03-05T14:12:53.355" v="1529" actId="47"/>
        <pc:sldMkLst>
          <pc:docMk/>
          <pc:sldMk cId="3093741030" sldId="268"/>
        </pc:sldMkLst>
        <pc:picChg chg="add mod">
          <ac:chgData name="Valentina D Amore" userId="57960108-2ec6-4f5f-8c05-8eead5ed84b8" providerId="ADAL" clId="{08291AC6-AF29-491F-9DDD-60FCB7E536CC}" dt="2024-02-28T15:18:36.341" v="905" actId="14100"/>
          <ac:picMkLst>
            <pc:docMk/>
            <pc:sldMk cId="3093741030" sldId="268"/>
            <ac:picMk id="2" creationId="{1BB133A5-7B58-C6AD-FE96-0D3FB02371B8}"/>
          </ac:picMkLst>
        </pc:picChg>
      </pc:sldChg>
      <pc:sldChg chg="addSp delSp modSp new del mod">
        <pc:chgData name="Valentina D Amore" userId="57960108-2ec6-4f5f-8c05-8eead5ed84b8" providerId="ADAL" clId="{08291AC6-AF29-491F-9DDD-60FCB7E536CC}" dt="2024-03-05T14:21:48.573" v="1602" actId="47"/>
        <pc:sldMkLst>
          <pc:docMk/>
          <pc:sldMk cId="1848329602" sldId="269"/>
        </pc:sldMkLst>
        <pc:picChg chg="add mod">
          <ac:chgData name="Valentina D Amore" userId="57960108-2ec6-4f5f-8c05-8eead5ed84b8" providerId="ADAL" clId="{08291AC6-AF29-491F-9DDD-60FCB7E536CC}" dt="2024-02-28T15:21:21.183" v="985" actId="14100"/>
          <ac:picMkLst>
            <pc:docMk/>
            <pc:sldMk cId="1848329602" sldId="269"/>
            <ac:picMk id="2" creationId="{FB1C31E1-B9F8-3D45-FC11-969A5CBF8C61}"/>
          </ac:picMkLst>
        </pc:picChg>
        <pc:picChg chg="add del mod">
          <ac:chgData name="Valentina D Amore" userId="57960108-2ec6-4f5f-8c05-8eead5ed84b8" providerId="ADAL" clId="{08291AC6-AF29-491F-9DDD-60FCB7E536CC}" dt="2024-02-28T15:21:07.794" v="982" actId="478"/>
          <ac:picMkLst>
            <pc:docMk/>
            <pc:sldMk cId="1848329602" sldId="269"/>
            <ac:picMk id="8" creationId="{42EBC7D4-1027-B909-1770-8301836D48F3}"/>
          </ac:picMkLst>
        </pc:picChg>
      </pc:sldChg>
      <pc:sldChg chg="addSp modSp new del mod">
        <pc:chgData name="Valentina D Amore" userId="57960108-2ec6-4f5f-8c05-8eead5ed84b8" providerId="ADAL" clId="{08291AC6-AF29-491F-9DDD-60FCB7E536CC}" dt="2024-03-05T14:22:50.734" v="1605" actId="47"/>
        <pc:sldMkLst>
          <pc:docMk/>
          <pc:sldMk cId="847433881" sldId="270"/>
        </pc:sldMkLst>
        <pc:picChg chg="add mod">
          <ac:chgData name="Valentina D Amore" userId="57960108-2ec6-4f5f-8c05-8eead5ed84b8" providerId="ADAL" clId="{08291AC6-AF29-491F-9DDD-60FCB7E536CC}" dt="2024-02-28T15:22:21.617" v="989" actId="14100"/>
          <ac:picMkLst>
            <pc:docMk/>
            <pc:sldMk cId="847433881" sldId="270"/>
            <ac:picMk id="2" creationId="{D5B7D2BE-90A4-CD2C-7FE3-1429002F3BE0}"/>
          </ac:picMkLst>
        </pc:picChg>
      </pc:sldChg>
      <pc:sldChg chg="addSp modSp new del mod">
        <pc:chgData name="Valentina D Amore" userId="57960108-2ec6-4f5f-8c05-8eead5ed84b8" providerId="ADAL" clId="{08291AC6-AF29-491F-9DDD-60FCB7E536CC}" dt="2024-03-05T14:23:56.141" v="1608" actId="47"/>
        <pc:sldMkLst>
          <pc:docMk/>
          <pc:sldMk cId="3992937484" sldId="271"/>
        </pc:sldMkLst>
        <pc:picChg chg="add mod">
          <ac:chgData name="Valentina D Amore" userId="57960108-2ec6-4f5f-8c05-8eead5ed84b8" providerId="ADAL" clId="{08291AC6-AF29-491F-9DDD-60FCB7E536CC}" dt="2024-02-28T15:23:08.726" v="993" actId="14100"/>
          <ac:picMkLst>
            <pc:docMk/>
            <pc:sldMk cId="3992937484" sldId="271"/>
            <ac:picMk id="2" creationId="{A6582644-9927-6221-787F-F509948D68A3}"/>
          </ac:picMkLst>
        </pc:picChg>
      </pc:sldChg>
      <pc:sldChg chg="addSp new del mod">
        <pc:chgData name="Valentina D Amore" userId="57960108-2ec6-4f5f-8c05-8eead5ed84b8" providerId="ADAL" clId="{08291AC6-AF29-491F-9DDD-60FCB7E536CC}" dt="2024-03-05T15:24:22.880" v="1792" actId="47"/>
        <pc:sldMkLst>
          <pc:docMk/>
          <pc:sldMk cId="3124420407" sldId="272"/>
        </pc:sldMkLst>
        <pc:picChg chg="add">
          <ac:chgData name="Valentina D Amore" userId="57960108-2ec6-4f5f-8c05-8eead5ed84b8" providerId="ADAL" clId="{08291AC6-AF29-491F-9DDD-60FCB7E536CC}" dt="2024-03-05T14:12:45.651" v="1528" actId="22"/>
          <ac:picMkLst>
            <pc:docMk/>
            <pc:sldMk cId="3124420407" sldId="272"/>
            <ac:picMk id="3" creationId="{F108B55A-69F7-BF20-FF4E-5023ADDBDF38}"/>
          </ac:picMkLst>
        </pc:picChg>
      </pc:sldChg>
      <pc:sldChg chg="addSp new del mod">
        <pc:chgData name="Valentina D Amore" userId="57960108-2ec6-4f5f-8c05-8eead5ed84b8" providerId="ADAL" clId="{08291AC6-AF29-491F-9DDD-60FCB7E536CC}" dt="2024-03-05T15:23:58.108" v="1791" actId="47"/>
        <pc:sldMkLst>
          <pc:docMk/>
          <pc:sldMk cId="2047970930" sldId="273"/>
        </pc:sldMkLst>
        <pc:picChg chg="add">
          <ac:chgData name="Valentina D Amore" userId="57960108-2ec6-4f5f-8c05-8eead5ed84b8" providerId="ADAL" clId="{08291AC6-AF29-491F-9DDD-60FCB7E536CC}" dt="2024-03-05T14:21:29.311" v="1601" actId="22"/>
          <ac:picMkLst>
            <pc:docMk/>
            <pc:sldMk cId="2047970930" sldId="273"/>
            <ac:picMk id="3" creationId="{54B84B02-56A5-73DA-094B-D0519062FC92}"/>
          </ac:picMkLst>
        </pc:picChg>
      </pc:sldChg>
      <pc:sldChg chg="addSp new del mod">
        <pc:chgData name="Valentina D Amore" userId="57960108-2ec6-4f5f-8c05-8eead5ed84b8" providerId="ADAL" clId="{08291AC6-AF29-491F-9DDD-60FCB7E536CC}" dt="2024-03-05T15:24:34.535" v="1794" actId="47"/>
        <pc:sldMkLst>
          <pc:docMk/>
          <pc:sldMk cId="679459692" sldId="274"/>
        </pc:sldMkLst>
        <pc:picChg chg="add">
          <ac:chgData name="Valentina D Amore" userId="57960108-2ec6-4f5f-8c05-8eead5ed84b8" providerId="ADAL" clId="{08291AC6-AF29-491F-9DDD-60FCB7E536CC}" dt="2024-03-05T14:22:47.523" v="1604" actId="22"/>
          <ac:picMkLst>
            <pc:docMk/>
            <pc:sldMk cId="679459692" sldId="274"/>
            <ac:picMk id="3" creationId="{2AD6930C-B918-7242-91F1-8332AB1427F9}"/>
          </ac:picMkLst>
        </pc:picChg>
      </pc:sldChg>
      <pc:sldChg chg="addSp new del mod">
        <pc:chgData name="Valentina D Amore" userId="57960108-2ec6-4f5f-8c05-8eead5ed84b8" providerId="ADAL" clId="{08291AC6-AF29-491F-9DDD-60FCB7E536CC}" dt="2024-03-05T15:24:31.773" v="1793" actId="47"/>
        <pc:sldMkLst>
          <pc:docMk/>
          <pc:sldMk cId="587914139" sldId="275"/>
        </pc:sldMkLst>
        <pc:picChg chg="add">
          <ac:chgData name="Valentina D Amore" userId="57960108-2ec6-4f5f-8c05-8eead5ed84b8" providerId="ADAL" clId="{08291AC6-AF29-491F-9DDD-60FCB7E536CC}" dt="2024-03-05T14:23:52.674" v="1607" actId="22"/>
          <ac:picMkLst>
            <pc:docMk/>
            <pc:sldMk cId="587914139" sldId="275"/>
            <ac:picMk id="3" creationId="{14008BCB-9119-B7D6-21F2-967009AD5271}"/>
          </ac:picMkLst>
        </pc:picChg>
      </pc:sldChg>
      <pc:sldChg chg="addSp modSp new del mod">
        <pc:chgData name="Valentina D Amore" userId="57960108-2ec6-4f5f-8c05-8eead5ed84b8" providerId="ADAL" clId="{08291AC6-AF29-491F-9DDD-60FCB7E536CC}" dt="2024-03-05T15:22:55.180" v="1789" actId="47"/>
        <pc:sldMkLst>
          <pc:docMk/>
          <pc:sldMk cId="196942366" sldId="276"/>
        </pc:sldMkLst>
        <pc:picChg chg="add mod">
          <ac:chgData name="Valentina D Amore" userId="57960108-2ec6-4f5f-8c05-8eead5ed84b8" providerId="ADAL" clId="{08291AC6-AF29-491F-9DDD-60FCB7E536CC}" dt="2024-03-05T14:30:45.160" v="1731" actId="14100"/>
          <ac:picMkLst>
            <pc:docMk/>
            <pc:sldMk cId="196942366" sldId="276"/>
            <ac:picMk id="2" creationId="{8353107D-8AD8-75A2-C4A7-969BBABFD713}"/>
          </ac:picMkLst>
        </pc:picChg>
      </pc:sldChg>
      <pc:sldChg chg="addSp new del mod">
        <pc:chgData name="Valentina D Amore" userId="57960108-2ec6-4f5f-8c05-8eead5ed84b8" providerId="ADAL" clId="{08291AC6-AF29-491F-9DDD-60FCB7E536CC}" dt="2024-03-05T14:47:28.729" v="1735" actId="47"/>
        <pc:sldMkLst>
          <pc:docMk/>
          <pc:sldMk cId="2305561963" sldId="277"/>
        </pc:sldMkLst>
        <pc:picChg chg="add">
          <ac:chgData name="Valentina D Amore" userId="57960108-2ec6-4f5f-8c05-8eead5ed84b8" providerId="ADAL" clId="{08291AC6-AF29-491F-9DDD-60FCB7E536CC}" dt="2024-03-05T14:46:54.683" v="1733" actId="22"/>
          <ac:picMkLst>
            <pc:docMk/>
            <pc:sldMk cId="2305561963" sldId="277"/>
            <ac:picMk id="3" creationId="{9416634D-3C19-8512-BD42-9560731C9AB1}"/>
          </ac:picMkLst>
        </pc:picChg>
      </pc:sldChg>
      <pc:sldChg chg="addSp new del mod">
        <pc:chgData name="Valentina D Amore" userId="57960108-2ec6-4f5f-8c05-8eead5ed84b8" providerId="ADAL" clId="{08291AC6-AF29-491F-9DDD-60FCB7E536CC}" dt="2024-03-05T14:49:18.953" v="1741" actId="47"/>
        <pc:sldMkLst>
          <pc:docMk/>
          <pc:sldMk cId="1468127774" sldId="278"/>
        </pc:sldMkLst>
        <pc:picChg chg="add">
          <ac:chgData name="Valentina D Amore" userId="57960108-2ec6-4f5f-8c05-8eead5ed84b8" providerId="ADAL" clId="{08291AC6-AF29-491F-9DDD-60FCB7E536CC}" dt="2024-03-05T14:47:30.438" v="1736" actId="22"/>
          <ac:picMkLst>
            <pc:docMk/>
            <pc:sldMk cId="1468127774" sldId="278"/>
            <ac:picMk id="3" creationId="{D580C727-CD51-2173-A0BD-473DA05DE33C}"/>
          </ac:picMkLst>
        </pc:picChg>
      </pc:sldChg>
      <pc:sldChg chg="addSp new del mod">
        <pc:chgData name="Valentina D Amore" userId="57960108-2ec6-4f5f-8c05-8eead5ed84b8" providerId="ADAL" clId="{08291AC6-AF29-491F-9DDD-60FCB7E536CC}" dt="2024-03-05T14:49:37.797" v="1742" actId="47"/>
        <pc:sldMkLst>
          <pc:docMk/>
          <pc:sldMk cId="1913972035" sldId="279"/>
        </pc:sldMkLst>
        <pc:picChg chg="add">
          <ac:chgData name="Valentina D Amore" userId="57960108-2ec6-4f5f-8c05-8eead5ed84b8" providerId="ADAL" clId="{08291AC6-AF29-491F-9DDD-60FCB7E536CC}" dt="2024-03-05T14:48:21.188" v="1738" actId="22"/>
          <ac:picMkLst>
            <pc:docMk/>
            <pc:sldMk cId="1913972035" sldId="279"/>
            <ac:picMk id="3" creationId="{B23BD29B-41C7-9322-3AC7-E625C5A23302}"/>
          </ac:picMkLst>
        </pc:picChg>
      </pc:sldChg>
      <pc:sldChg chg="addSp new del mod">
        <pc:chgData name="Valentina D Amore" userId="57960108-2ec6-4f5f-8c05-8eead5ed84b8" providerId="ADAL" clId="{08291AC6-AF29-491F-9DDD-60FCB7E536CC}" dt="2024-03-05T15:27:48.946" v="1799" actId="47"/>
        <pc:sldMkLst>
          <pc:docMk/>
          <pc:sldMk cId="4249391535" sldId="280"/>
        </pc:sldMkLst>
        <pc:picChg chg="add">
          <ac:chgData name="Valentina D Amore" userId="57960108-2ec6-4f5f-8c05-8eead5ed84b8" providerId="ADAL" clId="{08291AC6-AF29-491F-9DDD-60FCB7E536CC}" dt="2024-03-05T14:49:07.464" v="1740" actId="22"/>
          <ac:picMkLst>
            <pc:docMk/>
            <pc:sldMk cId="4249391535" sldId="280"/>
            <ac:picMk id="3" creationId="{2C553A89-79DE-052F-7DD0-5A243104763C}"/>
          </ac:picMkLst>
        </pc:picChg>
      </pc:sldChg>
      <pc:sldChg chg="addSp new del mod">
        <pc:chgData name="Valentina D Amore" userId="57960108-2ec6-4f5f-8c05-8eead5ed84b8" providerId="ADAL" clId="{08291AC6-AF29-491F-9DDD-60FCB7E536CC}" dt="2024-03-05T15:27:48.946" v="1799" actId="47"/>
        <pc:sldMkLst>
          <pc:docMk/>
          <pc:sldMk cId="1908485950" sldId="281"/>
        </pc:sldMkLst>
        <pc:picChg chg="add">
          <ac:chgData name="Valentina D Amore" userId="57960108-2ec6-4f5f-8c05-8eead5ed84b8" providerId="ADAL" clId="{08291AC6-AF29-491F-9DDD-60FCB7E536CC}" dt="2024-03-05T14:51:30.652" v="1744" actId="22"/>
          <ac:picMkLst>
            <pc:docMk/>
            <pc:sldMk cId="1908485950" sldId="281"/>
            <ac:picMk id="3" creationId="{EE38865A-20E3-588F-C738-5E70708A7823}"/>
          </ac:picMkLst>
        </pc:picChg>
      </pc:sldChg>
      <pc:sldChg chg="addSp modSp new mod">
        <pc:chgData name="Valentina D Amore" userId="57960108-2ec6-4f5f-8c05-8eead5ed84b8" providerId="ADAL" clId="{08291AC6-AF29-491F-9DDD-60FCB7E536CC}" dt="2024-03-05T15:29:09.285" v="1800" actId="1076"/>
        <pc:sldMkLst>
          <pc:docMk/>
          <pc:sldMk cId="3251406962" sldId="282"/>
        </pc:sldMkLst>
        <pc:picChg chg="add mod">
          <ac:chgData name="Valentina D Amore" userId="57960108-2ec6-4f5f-8c05-8eead5ed84b8" providerId="ADAL" clId="{08291AC6-AF29-491F-9DDD-60FCB7E536CC}" dt="2024-03-05T15:29:09.285" v="1800" actId="1076"/>
          <ac:picMkLst>
            <pc:docMk/>
            <pc:sldMk cId="3251406962" sldId="282"/>
            <ac:picMk id="3" creationId="{43717660-FE8D-90AF-4C12-07D6B072B9DA}"/>
          </ac:picMkLst>
        </pc:picChg>
      </pc:sldChg>
      <pc:sldChg chg="addSp delSp modSp new mod">
        <pc:chgData name="Valentina D Amore" userId="57960108-2ec6-4f5f-8c05-8eead5ed84b8" providerId="ADAL" clId="{08291AC6-AF29-491F-9DDD-60FCB7E536CC}" dt="2024-03-05T16:14:17.602" v="2289" actId="14100"/>
        <pc:sldMkLst>
          <pc:docMk/>
          <pc:sldMk cId="1685594934" sldId="283"/>
        </pc:sldMkLst>
        <pc:spChg chg="add mod">
          <ac:chgData name="Valentina D Amore" userId="57960108-2ec6-4f5f-8c05-8eead5ed84b8" providerId="ADAL" clId="{08291AC6-AF29-491F-9DDD-60FCB7E536CC}" dt="2024-03-05T16:14:17.602" v="2289" actId="14100"/>
          <ac:spMkLst>
            <pc:docMk/>
            <pc:sldMk cId="1685594934" sldId="283"/>
            <ac:spMk id="4" creationId="{0316E00E-6F64-46E0-7BA4-A1858CE3AC71}"/>
          </ac:spMkLst>
        </pc:spChg>
        <pc:spChg chg="add del mod">
          <ac:chgData name="Valentina D Amore" userId="57960108-2ec6-4f5f-8c05-8eead5ed84b8" providerId="ADAL" clId="{08291AC6-AF29-491F-9DDD-60FCB7E536CC}" dt="2024-03-05T16:13:55.612" v="2285" actId="478"/>
          <ac:spMkLst>
            <pc:docMk/>
            <pc:sldMk cId="1685594934" sldId="283"/>
            <ac:spMk id="5" creationId="{D4060C20-5E34-29DF-C4A1-C47A8FD66B5F}"/>
          </ac:spMkLst>
        </pc:spChg>
        <pc:spChg chg="add mod">
          <ac:chgData name="Valentina D Amore" userId="57960108-2ec6-4f5f-8c05-8eead5ed84b8" providerId="ADAL" clId="{08291AC6-AF29-491F-9DDD-60FCB7E536CC}" dt="2024-03-05T16:14:13.884" v="2288" actId="14100"/>
          <ac:spMkLst>
            <pc:docMk/>
            <pc:sldMk cId="1685594934" sldId="283"/>
            <ac:spMk id="6" creationId="{21823018-7946-3B17-52FA-DA62B4BCDA68}"/>
          </ac:spMkLst>
        </pc:spChg>
        <pc:picChg chg="add mod">
          <ac:chgData name="Valentina D Amore" userId="57960108-2ec6-4f5f-8c05-8eead5ed84b8" providerId="ADAL" clId="{08291AC6-AF29-491F-9DDD-60FCB7E536CC}" dt="2024-03-05T15:29:15.726" v="1801" actId="1076"/>
          <ac:picMkLst>
            <pc:docMk/>
            <pc:sldMk cId="1685594934" sldId="283"/>
            <ac:picMk id="3" creationId="{4D70080D-64E5-C962-2E0E-9430D16CB83E}"/>
          </ac:picMkLst>
        </pc:picChg>
      </pc:sldChg>
      <pc:sldChg chg="addSp modSp new mod">
        <pc:chgData name="Valentina D Amore" userId="57960108-2ec6-4f5f-8c05-8eead5ed84b8" providerId="ADAL" clId="{08291AC6-AF29-491F-9DDD-60FCB7E536CC}" dt="2024-03-05T16:16:18.165" v="2392" actId="1076"/>
        <pc:sldMkLst>
          <pc:docMk/>
          <pc:sldMk cId="77166633" sldId="284"/>
        </pc:sldMkLst>
        <pc:spChg chg="add mod">
          <ac:chgData name="Valentina D Amore" userId="57960108-2ec6-4f5f-8c05-8eead5ed84b8" providerId="ADAL" clId="{08291AC6-AF29-491F-9DDD-60FCB7E536CC}" dt="2024-03-05T16:16:07.692" v="2390" actId="20577"/>
          <ac:spMkLst>
            <pc:docMk/>
            <pc:sldMk cId="77166633" sldId="284"/>
            <ac:spMk id="4" creationId="{38B27730-D6BC-CC9B-3DD4-49DF55A22D29}"/>
          </ac:spMkLst>
        </pc:spChg>
        <pc:spChg chg="add mod">
          <ac:chgData name="Valentina D Amore" userId="57960108-2ec6-4f5f-8c05-8eead5ed84b8" providerId="ADAL" clId="{08291AC6-AF29-491F-9DDD-60FCB7E536CC}" dt="2024-03-05T16:16:18.165" v="2392" actId="1076"/>
          <ac:spMkLst>
            <pc:docMk/>
            <pc:sldMk cId="77166633" sldId="284"/>
            <ac:spMk id="5" creationId="{F154A036-7E47-4652-370F-4C9777EBF5AA}"/>
          </ac:spMkLst>
        </pc:spChg>
        <pc:picChg chg="add mod">
          <ac:chgData name="Valentina D Amore" userId="57960108-2ec6-4f5f-8c05-8eead5ed84b8" providerId="ADAL" clId="{08291AC6-AF29-491F-9DDD-60FCB7E536CC}" dt="2024-03-05T15:29:21.070" v="1802" actId="1076"/>
          <ac:picMkLst>
            <pc:docMk/>
            <pc:sldMk cId="77166633" sldId="284"/>
            <ac:picMk id="3" creationId="{A88C7B83-60CD-FB65-8525-2BC7C1F4E240}"/>
          </ac:picMkLst>
        </pc:picChg>
      </pc:sldChg>
      <pc:sldChg chg="addSp modSp new mod">
        <pc:chgData name="Valentina D Amore" userId="57960108-2ec6-4f5f-8c05-8eead5ed84b8" providerId="ADAL" clId="{08291AC6-AF29-491F-9DDD-60FCB7E536CC}" dt="2024-03-05T16:16:32.652" v="2394" actId="1076"/>
        <pc:sldMkLst>
          <pc:docMk/>
          <pc:sldMk cId="943402722" sldId="285"/>
        </pc:sldMkLst>
        <pc:spChg chg="add mod">
          <ac:chgData name="Valentina D Amore" userId="57960108-2ec6-4f5f-8c05-8eead5ed84b8" providerId="ADAL" clId="{08291AC6-AF29-491F-9DDD-60FCB7E536CC}" dt="2024-03-05T16:16:32.652" v="2394" actId="1076"/>
          <ac:spMkLst>
            <pc:docMk/>
            <pc:sldMk cId="943402722" sldId="285"/>
            <ac:spMk id="4" creationId="{F5D75ECA-78E4-0894-9169-9E6690AAA44E}"/>
          </ac:spMkLst>
        </pc:spChg>
        <pc:picChg chg="add mod">
          <ac:chgData name="Valentina D Amore" userId="57960108-2ec6-4f5f-8c05-8eead5ed84b8" providerId="ADAL" clId="{08291AC6-AF29-491F-9DDD-60FCB7E536CC}" dt="2024-03-05T15:29:25.638" v="1803" actId="1076"/>
          <ac:picMkLst>
            <pc:docMk/>
            <pc:sldMk cId="943402722" sldId="285"/>
            <ac:picMk id="3" creationId="{993177A4-E11E-B5F6-06EF-11212761364E}"/>
          </ac:picMkLst>
        </pc:picChg>
      </pc:sldChg>
      <pc:sldChg chg="addSp modSp new mod">
        <pc:chgData name="Valentina D Amore" userId="57960108-2ec6-4f5f-8c05-8eead5ed84b8" providerId="ADAL" clId="{08291AC6-AF29-491F-9DDD-60FCB7E536CC}" dt="2024-03-05T16:16:46.916" v="2396" actId="1076"/>
        <pc:sldMkLst>
          <pc:docMk/>
          <pc:sldMk cId="2388408949" sldId="286"/>
        </pc:sldMkLst>
        <pc:spChg chg="add mod">
          <ac:chgData name="Valentina D Amore" userId="57960108-2ec6-4f5f-8c05-8eead5ed84b8" providerId="ADAL" clId="{08291AC6-AF29-491F-9DDD-60FCB7E536CC}" dt="2024-03-05T16:16:46.916" v="2396" actId="1076"/>
          <ac:spMkLst>
            <pc:docMk/>
            <pc:sldMk cId="2388408949" sldId="286"/>
            <ac:spMk id="4" creationId="{50F7088E-9523-04B6-2E25-30CC647F5DC1}"/>
          </ac:spMkLst>
        </pc:spChg>
        <pc:picChg chg="add mod">
          <ac:chgData name="Valentina D Amore" userId="57960108-2ec6-4f5f-8c05-8eead5ed84b8" providerId="ADAL" clId="{08291AC6-AF29-491F-9DDD-60FCB7E536CC}" dt="2024-03-05T15:29:30.157" v="1804" actId="1076"/>
          <ac:picMkLst>
            <pc:docMk/>
            <pc:sldMk cId="2388408949" sldId="286"/>
            <ac:picMk id="3" creationId="{2DD76D9A-A23B-0519-CA41-7554D7C01ACA}"/>
          </ac:picMkLst>
        </pc:picChg>
      </pc:sldChg>
      <pc:sldChg chg="addSp modSp new mod">
        <pc:chgData name="Valentina D Amore" userId="57960108-2ec6-4f5f-8c05-8eead5ed84b8" providerId="ADAL" clId="{08291AC6-AF29-491F-9DDD-60FCB7E536CC}" dt="2024-03-05T16:17:09.935" v="2398" actId="1076"/>
        <pc:sldMkLst>
          <pc:docMk/>
          <pc:sldMk cId="4026761356" sldId="287"/>
        </pc:sldMkLst>
        <pc:spChg chg="add mod">
          <ac:chgData name="Valentina D Amore" userId="57960108-2ec6-4f5f-8c05-8eead5ed84b8" providerId="ADAL" clId="{08291AC6-AF29-491F-9DDD-60FCB7E536CC}" dt="2024-03-05T16:17:09.935" v="2398" actId="1076"/>
          <ac:spMkLst>
            <pc:docMk/>
            <pc:sldMk cId="4026761356" sldId="287"/>
            <ac:spMk id="4" creationId="{A0ED8A24-B745-7086-69BB-05B9F58DED01}"/>
          </ac:spMkLst>
        </pc:spChg>
        <pc:picChg chg="add mod">
          <ac:chgData name="Valentina D Amore" userId="57960108-2ec6-4f5f-8c05-8eead5ed84b8" providerId="ADAL" clId="{08291AC6-AF29-491F-9DDD-60FCB7E536CC}" dt="2024-03-05T15:29:35.502" v="1805" actId="1076"/>
          <ac:picMkLst>
            <pc:docMk/>
            <pc:sldMk cId="4026761356" sldId="287"/>
            <ac:picMk id="3" creationId="{0150BF0D-BEA3-2769-9E0F-442641E1E520}"/>
          </ac:picMkLst>
        </pc:picChg>
      </pc:sldChg>
      <pc:sldChg chg="addSp modSp new mod">
        <pc:chgData name="Valentina D Amore" userId="57960108-2ec6-4f5f-8c05-8eead5ed84b8" providerId="ADAL" clId="{08291AC6-AF29-491F-9DDD-60FCB7E536CC}" dt="2024-03-05T16:19:55.340" v="2400" actId="1076"/>
        <pc:sldMkLst>
          <pc:docMk/>
          <pc:sldMk cId="4291768250" sldId="288"/>
        </pc:sldMkLst>
        <pc:spChg chg="add mod">
          <ac:chgData name="Valentina D Amore" userId="57960108-2ec6-4f5f-8c05-8eead5ed84b8" providerId="ADAL" clId="{08291AC6-AF29-491F-9DDD-60FCB7E536CC}" dt="2024-03-05T16:19:55.340" v="2400" actId="1076"/>
          <ac:spMkLst>
            <pc:docMk/>
            <pc:sldMk cId="4291768250" sldId="288"/>
            <ac:spMk id="4" creationId="{FD1F9287-4A9B-8E68-F3C7-63F3D60F9092}"/>
          </ac:spMkLst>
        </pc:spChg>
        <pc:picChg chg="add mod">
          <ac:chgData name="Valentina D Amore" userId="57960108-2ec6-4f5f-8c05-8eead5ed84b8" providerId="ADAL" clId="{08291AC6-AF29-491F-9DDD-60FCB7E536CC}" dt="2024-03-05T15:29:39.117" v="1806" actId="1076"/>
          <ac:picMkLst>
            <pc:docMk/>
            <pc:sldMk cId="4291768250" sldId="288"/>
            <ac:picMk id="3" creationId="{68909BAD-9A80-19F5-D4C5-FDFD4DAAB459}"/>
          </ac:picMkLst>
        </pc:picChg>
      </pc:sldChg>
      <pc:sldChg chg="addSp modSp new mod">
        <pc:chgData name="Valentina D Amore" userId="57960108-2ec6-4f5f-8c05-8eead5ed84b8" providerId="ADAL" clId="{08291AC6-AF29-491F-9DDD-60FCB7E536CC}" dt="2024-03-05T16:20:21.813" v="2402" actId="1076"/>
        <pc:sldMkLst>
          <pc:docMk/>
          <pc:sldMk cId="553856801" sldId="289"/>
        </pc:sldMkLst>
        <pc:spChg chg="add mod">
          <ac:chgData name="Valentina D Amore" userId="57960108-2ec6-4f5f-8c05-8eead5ed84b8" providerId="ADAL" clId="{08291AC6-AF29-491F-9DDD-60FCB7E536CC}" dt="2024-03-05T16:20:21.813" v="2402" actId="1076"/>
          <ac:spMkLst>
            <pc:docMk/>
            <pc:sldMk cId="553856801" sldId="289"/>
            <ac:spMk id="4" creationId="{D1B8F22F-EDEB-9C4D-4C38-929DFAE4067C}"/>
          </ac:spMkLst>
        </pc:spChg>
        <pc:picChg chg="add mod">
          <ac:chgData name="Valentina D Amore" userId="57960108-2ec6-4f5f-8c05-8eead5ed84b8" providerId="ADAL" clId="{08291AC6-AF29-491F-9DDD-60FCB7E536CC}" dt="2024-03-05T15:29:43.781" v="1807" actId="1076"/>
          <ac:picMkLst>
            <pc:docMk/>
            <pc:sldMk cId="553856801" sldId="289"/>
            <ac:picMk id="3" creationId="{01C38B01-4F3A-A6BE-0067-E9CC950B874F}"/>
          </ac:picMkLst>
        </pc:picChg>
      </pc:sldChg>
      <pc:sldChg chg="addSp delSp modSp new mod">
        <pc:chgData name="Valentina D Amore" userId="57960108-2ec6-4f5f-8c05-8eead5ed84b8" providerId="ADAL" clId="{08291AC6-AF29-491F-9DDD-60FCB7E536CC}" dt="2024-03-05T16:27:34.443" v="2549" actId="478"/>
        <pc:sldMkLst>
          <pc:docMk/>
          <pc:sldMk cId="756313837" sldId="290"/>
        </pc:sldMkLst>
        <pc:spChg chg="add mod">
          <ac:chgData name="Valentina D Amore" userId="57960108-2ec6-4f5f-8c05-8eead5ed84b8" providerId="ADAL" clId="{08291AC6-AF29-491F-9DDD-60FCB7E536CC}" dt="2024-03-05T16:27:10.124" v="2546" actId="20577"/>
          <ac:spMkLst>
            <pc:docMk/>
            <pc:sldMk cId="756313837" sldId="290"/>
            <ac:spMk id="4" creationId="{B1EA49DC-A49C-874D-AB08-E26BFB4BA167}"/>
          </ac:spMkLst>
        </pc:spChg>
        <pc:spChg chg="add del mod">
          <ac:chgData name="Valentina D Amore" userId="57960108-2ec6-4f5f-8c05-8eead5ed84b8" providerId="ADAL" clId="{08291AC6-AF29-491F-9DDD-60FCB7E536CC}" dt="2024-03-05T16:24:32.317" v="2479" actId="478"/>
          <ac:spMkLst>
            <pc:docMk/>
            <pc:sldMk cId="756313837" sldId="290"/>
            <ac:spMk id="5" creationId="{D6A37AA1-3445-3447-2252-12139FC0F78A}"/>
          </ac:spMkLst>
        </pc:spChg>
        <pc:spChg chg="add mod">
          <ac:chgData name="Valentina D Amore" userId="57960108-2ec6-4f5f-8c05-8eead5ed84b8" providerId="ADAL" clId="{08291AC6-AF29-491F-9DDD-60FCB7E536CC}" dt="2024-03-05T16:25:12.948" v="2483" actId="208"/>
          <ac:spMkLst>
            <pc:docMk/>
            <pc:sldMk cId="756313837" sldId="290"/>
            <ac:spMk id="6" creationId="{6031905E-0836-1725-FCE3-ABDA7859F1EE}"/>
          </ac:spMkLst>
        </pc:spChg>
        <pc:picChg chg="add">
          <ac:chgData name="Valentina D Amore" userId="57960108-2ec6-4f5f-8c05-8eead5ed84b8" providerId="ADAL" clId="{08291AC6-AF29-491F-9DDD-60FCB7E536CC}" dt="2024-03-05T15:03:05.634" v="1762" actId="22"/>
          <ac:picMkLst>
            <pc:docMk/>
            <pc:sldMk cId="756313837" sldId="290"/>
            <ac:picMk id="3" creationId="{E11C1D72-058C-188E-48DF-3A24606F6BD6}"/>
          </ac:picMkLst>
        </pc:picChg>
        <pc:cxnChg chg="add del mod">
          <ac:chgData name="Valentina D Amore" userId="57960108-2ec6-4f5f-8c05-8eead5ed84b8" providerId="ADAL" clId="{08291AC6-AF29-491F-9DDD-60FCB7E536CC}" dt="2024-03-05T16:27:34.443" v="2549" actId="478"/>
          <ac:cxnSpMkLst>
            <pc:docMk/>
            <pc:sldMk cId="756313837" sldId="290"/>
            <ac:cxnSpMk id="8" creationId="{7EE67368-E632-1758-F914-A1B36BDFDBE4}"/>
          </ac:cxnSpMkLst>
        </pc:cxnChg>
      </pc:sldChg>
      <pc:sldChg chg="addSp modSp new mod">
        <pc:chgData name="Valentina D Amore" userId="57960108-2ec6-4f5f-8c05-8eead5ed84b8" providerId="ADAL" clId="{08291AC6-AF29-491F-9DDD-60FCB7E536CC}" dt="2024-03-05T16:32:43.443" v="2736" actId="1076"/>
        <pc:sldMkLst>
          <pc:docMk/>
          <pc:sldMk cId="2423499574" sldId="291"/>
        </pc:sldMkLst>
        <pc:spChg chg="add mod">
          <ac:chgData name="Valentina D Amore" userId="57960108-2ec6-4f5f-8c05-8eead5ed84b8" providerId="ADAL" clId="{08291AC6-AF29-491F-9DDD-60FCB7E536CC}" dt="2024-03-05T16:30:02.794" v="2725" actId="20577"/>
          <ac:spMkLst>
            <pc:docMk/>
            <pc:sldMk cId="2423499574" sldId="291"/>
            <ac:spMk id="4" creationId="{F452F8A3-DD95-73F0-C9BE-8D8262E3CF0D}"/>
          </ac:spMkLst>
        </pc:spChg>
        <pc:spChg chg="add mod">
          <ac:chgData name="Valentina D Amore" userId="57960108-2ec6-4f5f-8c05-8eead5ed84b8" providerId="ADAL" clId="{08291AC6-AF29-491F-9DDD-60FCB7E536CC}" dt="2024-03-05T16:32:05.834" v="2728" actId="207"/>
          <ac:spMkLst>
            <pc:docMk/>
            <pc:sldMk cId="2423499574" sldId="291"/>
            <ac:spMk id="5" creationId="{6C152673-5EA9-F257-80D7-138E54FADD54}"/>
          </ac:spMkLst>
        </pc:spChg>
        <pc:spChg chg="add mod">
          <ac:chgData name="Valentina D Amore" userId="57960108-2ec6-4f5f-8c05-8eead5ed84b8" providerId="ADAL" clId="{08291AC6-AF29-491F-9DDD-60FCB7E536CC}" dt="2024-03-05T16:32:43.443" v="2736" actId="1076"/>
          <ac:spMkLst>
            <pc:docMk/>
            <pc:sldMk cId="2423499574" sldId="291"/>
            <ac:spMk id="6" creationId="{1DC23F7C-E076-EAF8-2D98-E1514A1C777D}"/>
          </ac:spMkLst>
        </pc:spChg>
        <pc:picChg chg="add mod">
          <ac:chgData name="Valentina D Amore" userId="57960108-2ec6-4f5f-8c05-8eead5ed84b8" providerId="ADAL" clId="{08291AC6-AF29-491F-9DDD-60FCB7E536CC}" dt="2024-03-05T16:32:39.001" v="2735" actId="1076"/>
          <ac:picMkLst>
            <pc:docMk/>
            <pc:sldMk cId="2423499574" sldId="291"/>
            <ac:picMk id="3" creationId="{860557FF-4910-CA05-05D5-1049708281B7}"/>
          </ac:picMkLst>
        </pc:picChg>
      </pc:sldChg>
      <pc:sldChg chg="addSp delSp modSp new mod">
        <pc:chgData name="Valentina D Amore" userId="57960108-2ec6-4f5f-8c05-8eead5ed84b8" providerId="ADAL" clId="{08291AC6-AF29-491F-9DDD-60FCB7E536CC}" dt="2024-03-05T16:35:51.133" v="2817" actId="313"/>
        <pc:sldMkLst>
          <pc:docMk/>
          <pc:sldMk cId="3688094684" sldId="292"/>
        </pc:sldMkLst>
        <pc:spChg chg="add del">
          <ac:chgData name="Valentina D Amore" userId="57960108-2ec6-4f5f-8c05-8eead5ed84b8" providerId="ADAL" clId="{08291AC6-AF29-491F-9DDD-60FCB7E536CC}" dt="2024-03-05T16:33:14.522" v="2738" actId="478"/>
          <ac:spMkLst>
            <pc:docMk/>
            <pc:sldMk cId="3688094684" sldId="292"/>
            <ac:spMk id="4" creationId="{7C42EF0F-7512-0D15-83A2-909376BC284E}"/>
          </ac:spMkLst>
        </pc:spChg>
        <pc:spChg chg="add mod">
          <ac:chgData name="Valentina D Amore" userId="57960108-2ec6-4f5f-8c05-8eead5ed84b8" providerId="ADAL" clId="{08291AC6-AF29-491F-9DDD-60FCB7E536CC}" dt="2024-03-05T16:33:43.432" v="2743" actId="1076"/>
          <ac:spMkLst>
            <pc:docMk/>
            <pc:sldMk cId="3688094684" sldId="292"/>
            <ac:spMk id="5" creationId="{DF1570B8-B1D9-DCB2-160C-6D901C4E325E}"/>
          </ac:spMkLst>
        </pc:spChg>
        <pc:spChg chg="add mod">
          <ac:chgData name="Valentina D Amore" userId="57960108-2ec6-4f5f-8c05-8eead5ed84b8" providerId="ADAL" clId="{08291AC6-AF29-491F-9DDD-60FCB7E536CC}" dt="2024-03-05T16:33:58.218" v="2746" actId="14100"/>
          <ac:spMkLst>
            <pc:docMk/>
            <pc:sldMk cId="3688094684" sldId="292"/>
            <ac:spMk id="6" creationId="{C87688CD-0850-00B1-C49A-CA18D5FCB33B}"/>
          </ac:spMkLst>
        </pc:spChg>
        <pc:spChg chg="add del mod">
          <ac:chgData name="Valentina D Amore" userId="57960108-2ec6-4f5f-8c05-8eead5ed84b8" providerId="ADAL" clId="{08291AC6-AF29-491F-9DDD-60FCB7E536CC}" dt="2024-03-05T16:34:12.667" v="2748" actId="478"/>
          <ac:spMkLst>
            <pc:docMk/>
            <pc:sldMk cId="3688094684" sldId="292"/>
            <ac:spMk id="7" creationId="{4FD87EC0-6AF4-C099-2B08-5488BC0E8FA4}"/>
          </ac:spMkLst>
        </pc:spChg>
        <pc:spChg chg="add mod">
          <ac:chgData name="Valentina D Amore" userId="57960108-2ec6-4f5f-8c05-8eead5ed84b8" providerId="ADAL" clId="{08291AC6-AF29-491F-9DDD-60FCB7E536CC}" dt="2024-03-05T16:35:51.133" v="2817" actId="313"/>
          <ac:spMkLst>
            <pc:docMk/>
            <pc:sldMk cId="3688094684" sldId="292"/>
            <ac:spMk id="8" creationId="{845749B3-BC1C-FAC0-D3AD-BBA315343280}"/>
          </ac:spMkLst>
        </pc:spChg>
        <pc:picChg chg="add mod">
          <ac:chgData name="Valentina D Amore" userId="57960108-2ec6-4f5f-8c05-8eead5ed84b8" providerId="ADAL" clId="{08291AC6-AF29-491F-9DDD-60FCB7E536CC}" dt="2024-03-05T16:33:33.969" v="2742" actId="1076"/>
          <ac:picMkLst>
            <pc:docMk/>
            <pc:sldMk cId="3688094684" sldId="292"/>
            <ac:picMk id="3" creationId="{96268DEA-242F-6C3A-4D6D-77BBDEFF33D6}"/>
          </ac:picMkLst>
        </pc:picChg>
      </pc:sldChg>
      <pc:sldChg chg="addSp modSp new mod">
        <pc:chgData name="Valentina D Amore" userId="57960108-2ec6-4f5f-8c05-8eead5ed84b8" providerId="ADAL" clId="{08291AC6-AF29-491F-9DDD-60FCB7E536CC}" dt="2024-03-05T16:36:18.858" v="2819" actId="1076"/>
        <pc:sldMkLst>
          <pc:docMk/>
          <pc:sldMk cId="3566688791" sldId="293"/>
        </pc:sldMkLst>
        <pc:spChg chg="add mod">
          <ac:chgData name="Valentina D Amore" userId="57960108-2ec6-4f5f-8c05-8eead5ed84b8" providerId="ADAL" clId="{08291AC6-AF29-491F-9DDD-60FCB7E536CC}" dt="2024-03-05T16:36:18.858" v="2819" actId="1076"/>
          <ac:spMkLst>
            <pc:docMk/>
            <pc:sldMk cId="3566688791" sldId="293"/>
            <ac:spMk id="4" creationId="{B66CA1F7-5619-9661-98DF-4147FA2C25C9}"/>
          </ac:spMkLst>
        </pc:spChg>
        <pc:picChg chg="add mod">
          <ac:chgData name="Valentina D Amore" userId="57960108-2ec6-4f5f-8c05-8eead5ed84b8" providerId="ADAL" clId="{08291AC6-AF29-491F-9DDD-60FCB7E536CC}" dt="2024-03-05T15:29:54.808" v="1810" actId="1076"/>
          <ac:picMkLst>
            <pc:docMk/>
            <pc:sldMk cId="3566688791" sldId="293"/>
            <ac:picMk id="3" creationId="{5BDDBAE6-CEE4-46F4-07AF-00D3DB803F7A}"/>
          </ac:picMkLst>
        </pc:picChg>
      </pc:sldChg>
      <pc:sldChg chg="addSp delSp modSp new mod">
        <pc:chgData name="Valentina D Amore" userId="57960108-2ec6-4f5f-8c05-8eead5ed84b8" providerId="ADAL" clId="{08291AC6-AF29-491F-9DDD-60FCB7E536CC}" dt="2024-03-05T16:41:56.746" v="2955" actId="20577"/>
        <pc:sldMkLst>
          <pc:docMk/>
          <pc:sldMk cId="3144146904" sldId="294"/>
        </pc:sldMkLst>
        <pc:spChg chg="add mod">
          <ac:chgData name="Valentina D Amore" userId="57960108-2ec6-4f5f-8c05-8eead5ed84b8" providerId="ADAL" clId="{08291AC6-AF29-491F-9DDD-60FCB7E536CC}" dt="2024-03-05T16:41:56.746" v="2955" actId="20577"/>
          <ac:spMkLst>
            <pc:docMk/>
            <pc:sldMk cId="3144146904" sldId="294"/>
            <ac:spMk id="6" creationId="{ECAF06F9-906B-A74C-4CD2-11D0ED307F78}"/>
          </ac:spMkLst>
        </pc:spChg>
        <pc:spChg chg="add mod">
          <ac:chgData name="Valentina D Amore" userId="57960108-2ec6-4f5f-8c05-8eead5ed84b8" providerId="ADAL" clId="{08291AC6-AF29-491F-9DDD-60FCB7E536CC}" dt="2024-03-05T16:40:09.449" v="2942" actId="207"/>
          <ac:spMkLst>
            <pc:docMk/>
            <pc:sldMk cId="3144146904" sldId="294"/>
            <ac:spMk id="7" creationId="{C1899C48-7137-2EFB-CDB1-47196C97329D}"/>
          </ac:spMkLst>
        </pc:spChg>
        <pc:picChg chg="add del">
          <ac:chgData name="Valentina D Amore" userId="57960108-2ec6-4f5f-8c05-8eead5ed84b8" providerId="ADAL" clId="{08291AC6-AF29-491F-9DDD-60FCB7E536CC}" dt="2024-03-05T15:12:21.526" v="1771" actId="478"/>
          <ac:picMkLst>
            <pc:docMk/>
            <pc:sldMk cId="3144146904" sldId="294"/>
            <ac:picMk id="3" creationId="{0149A9FD-FFAA-BC91-3945-48BC119112E3}"/>
          </ac:picMkLst>
        </pc:picChg>
        <pc:picChg chg="add mod">
          <ac:chgData name="Valentina D Amore" userId="57960108-2ec6-4f5f-8c05-8eead5ed84b8" providerId="ADAL" clId="{08291AC6-AF29-491F-9DDD-60FCB7E536CC}" dt="2024-03-05T15:29:58.174" v="1811" actId="1076"/>
          <ac:picMkLst>
            <pc:docMk/>
            <pc:sldMk cId="3144146904" sldId="294"/>
            <ac:picMk id="5" creationId="{F8934425-154C-DBFC-C187-7DCCE782A2E3}"/>
          </ac:picMkLst>
        </pc:picChg>
      </pc:sldChg>
      <pc:sldChg chg="addSp delSp modSp new mod">
        <pc:chgData name="Valentina D Amore" userId="57960108-2ec6-4f5f-8c05-8eead5ed84b8" providerId="ADAL" clId="{08291AC6-AF29-491F-9DDD-60FCB7E536CC}" dt="2024-03-05T16:48:14.833" v="3113" actId="14100"/>
        <pc:sldMkLst>
          <pc:docMk/>
          <pc:sldMk cId="868493689" sldId="295"/>
        </pc:sldMkLst>
        <pc:spChg chg="add mod">
          <ac:chgData name="Valentina D Amore" userId="57960108-2ec6-4f5f-8c05-8eead5ed84b8" providerId="ADAL" clId="{08291AC6-AF29-491F-9DDD-60FCB7E536CC}" dt="2024-03-05T16:43:27.744" v="2959" actId="692"/>
          <ac:spMkLst>
            <pc:docMk/>
            <pc:sldMk cId="868493689" sldId="295"/>
            <ac:spMk id="4" creationId="{D39B1D23-7120-2F24-86F4-1DA0B680EAAB}"/>
          </ac:spMkLst>
        </pc:spChg>
        <pc:spChg chg="add mod">
          <ac:chgData name="Valentina D Amore" userId="57960108-2ec6-4f5f-8c05-8eead5ed84b8" providerId="ADAL" clId="{08291AC6-AF29-491F-9DDD-60FCB7E536CC}" dt="2024-03-05T16:43:42.081" v="2963" actId="1076"/>
          <ac:spMkLst>
            <pc:docMk/>
            <pc:sldMk cId="868493689" sldId="295"/>
            <ac:spMk id="5" creationId="{F80BF104-C294-D93A-AAB1-3337E25A380E}"/>
          </ac:spMkLst>
        </pc:spChg>
        <pc:spChg chg="add mod">
          <ac:chgData name="Valentina D Amore" userId="57960108-2ec6-4f5f-8c05-8eead5ed84b8" providerId="ADAL" clId="{08291AC6-AF29-491F-9DDD-60FCB7E536CC}" dt="2024-03-05T16:44:05.226" v="2968" actId="14100"/>
          <ac:spMkLst>
            <pc:docMk/>
            <pc:sldMk cId="868493689" sldId="295"/>
            <ac:spMk id="6" creationId="{A366C130-3CC4-1358-D362-5E340D450481}"/>
          </ac:spMkLst>
        </pc:spChg>
        <pc:spChg chg="add mod">
          <ac:chgData name="Valentina D Amore" userId="57960108-2ec6-4f5f-8c05-8eead5ed84b8" providerId="ADAL" clId="{08291AC6-AF29-491F-9DDD-60FCB7E536CC}" dt="2024-03-05T16:44:12.466" v="2970" actId="1076"/>
          <ac:spMkLst>
            <pc:docMk/>
            <pc:sldMk cId="868493689" sldId="295"/>
            <ac:spMk id="7" creationId="{60645531-997E-C9E8-9965-12DDBB955E6C}"/>
          </ac:spMkLst>
        </pc:spChg>
        <pc:spChg chg="add mod">
          <ac:chgData name="Valentina D Amore" userId="57960108-2ec6-4f5f-8c05-8eead5ed84b8" providerId="ADAL" clId="{08291AC6-AF29-491F-9DDD-60FCB7E536CC}" dt="2024-03-05T16:44:36.858" v="2979" actId="1076"/>
          <ac:spMkLst>
            <pc:docMk/>
            <pc:sldMk cId="868493689" sldId="295"/>
            <ac:spMk id="8" creationId="{EE289B8F-F0A4-3B5F-AD59-3BFBEF6E5C05}"/>
          </ac:spMkLst>
        </pc:spChg>
        <pc:spChg chg="add mod">
          <ac:chgData name="Valentina D Amore" userId="57960108-2ec6-4f5f-8c05-8eead5ed84b8" providerId="ADAL" clId="{08291AC6-AF29-491F-9DDD-60FCB7E536CC}" dt="2024-03-05T16:44:53.666" v="2982" actId="14100"/>
          <ac:spMkLst>
            <pc:docMk/>
            <pc:sldMk cId="868493689" sldId="295"/>
            <ac:spMk id="9" creationId="{866C34C9-0A67-4A77-1807-E129089120E3}"/>
          </ac:spMkLst>
        </pc:spChg>
        <pc:spChg chg="add del">
          <ac:chgData name="Valentina D Amore" userId="57960108-2ec6-4f5f-8c05-8eead5ed84b8" providerId="ADAL" clId="{08291AC6-AF29-491F-9DDD-60FCB7E536CC}" dt="2024-03-05T16:45:18.414" v="2984" actId="478"/>
          <ac:spMkLst>
            <pc:docMk/>
            <pc:sldMk cId="868493689" sldId="295"/>
            <ac:spMk id="10" creationId="{DB78013E-4B64-D5A2-9F72-BE9F17CAD0D9}"/>
          </ac:spMkLst>
        </pc:spChg>
        <pc:spChg chg="add mod">
          <ac:chgData name="Valentina D Amore" userId="57960108-2ec6-4f5f-8c05-8eead5ed84b8" providerId="ADAL" clId="{08291AC6-AF29-491F-9DDD-60FCB7E536CC}" dt="2024-03-05T16:47:13.505" v="3103" actId="1076"/>
          <ac:spMkLst>
            <pc:docMk/>
            <pc:sldMk cId="868493689" sldId="295"/>
            <ac:spMk id="11" creationId="{BE0F747B-9A88-D0DC-AFF7-600C47E3752D}"/>
          </ac:spMkLst>
        </pc:spChg>
        <pc:spChg chg="add mod">
          <ac:chgData name="Valentina D Amore" userId="57960108-2ec6-4f5f-8c05-8eead5ed84b8" providerId="ADAL" clId="{08291AC6-AF29-491F-9DDD-60FCB7E536CC}" dt="2024-03-05T16:48:14.833" v="3113" actId="14100"/>
          <ac:spMkLst>
            <pc:docMk/>
            <pc:sldMk cId="868493689" sldId="295"/>
            <ac:spMk id="12" creationId="{6AB34CDF-6E10-6A6B-F555-E9925E376741}"/>
          </ac:spMkLst>
        </pc:spChg>
        <pc:picChg chg="add mod">
          <ac:chgData name="Valentina D Amore" userId="57960108-2ec6-4f5f-8c05-8eead5ed84b8" providerId="ADAL" clId="{08291AC6-AF29-491F-9DDD-60FCB7E536CC}" dt="2024-03-05T15:30:09.781" v="1812" actId="1076"/>
          <ac:picMkLst>
            <pc:docMk/>
            <pc:sldMk cId="868493689" sldId="295"/>
            <ac:picMk id="3" creationId="{B3D064BE-8620-2C3A-9469-9AA1A0638326}"/>
          </ac:picMkLst>
        </pc:picChg>
      </pc:sldChg>
      <pc:sldChg chg="addSp modSp new mod">
        <pc:chgData name="Valentina D Amore" userId="57960108-2ec6-4f5f-8c05-8eead5ed84b8" providerId="ADAL" clId="{08291AC6-AF29-491F-9DDD-60FCB7E536CC}" dt="2024-03-05T16:56:36.081" v="3263" actId="1076"/>
        <pc:sldMkLst>
          <pc:docMk/>
          <pc:sldMk cId="1785491788" sldId="296"/>
        </pc:sldMkLst>
        <pc:spChg chg="add mod">
          <ac:chgData name="Valentina D Amore" userId="57960108-2ec6-4f5f-8c05-8eead5ed84b8" providerId="ADAL" clId="{08291AC6-AF29-491F-9DDD-60FCB7E536CC}" dt="2024-03-05T16:51:13.500" v="3197" actId="20577"/>
          <ac:spMkLst>
            <pc:docMk/>
            <pc:sldMk cId="1785491788" sldId="296"/>
            <ac:spMk id="4" creationId="{71544CE0-8B58-D7F8-6CAA-BE569E38CA7A}"/>
          </ac:spMkLst>
        </pc:spChg>
        <pc:spChg chg="add mod">
          <ac:chgData name="Valentina D Amore" userId="57960108-2ec6-4f5f-8c05-8eead5ed84b8" providerId="ADAL" clId="{08291AC6-AF29-491F-9DDD-60FCB7E536CC}" dt="2024-03-05T16:56:32.120" v="3262" actId="14100"/>
          <ac:spMkLst>
            <pc:docMk/>
            <pc:sldMk cId="1785491788" sldId="296"/>
            <ac:spMk id="5" creationId="{5DE2C319-28E3-FBF0-CD58-79DF48D6A98C}"/>
          </ac:spMkLst>
        </pc:spChg>
        <pc:picChg chg="add mod">
          <ac:chgData name="Valentina D Amore" userId="57960108-2ec6-4f5f-8c05-8eead5ed84b8" providerId="ADAL" clId="{08291AC6-AF29-491F-9DDD-60FCB7E536CC}" dt="2024-03-05T16:56:36.081" v="3263" actId="1076"/>
          <ac:picMkLst>
            <pc:docMk/>
            <pc:sldMk cId="1785491788" sldId="296"/>
            <ac:picMk id="3" creationId="{42562623-8117-CE59-BE6B-6C0562E55D60}"/>
          </ac:picMkLst>
        </pc:picChg>
      </pc:sldChg>
      <pc:sldChg chg="addSp modSp new mod">
        <pc:chgData name="Valentina D Amore" userId="57960108-2ec6-4f5f-8c05-8eead5ed84b8" providerId="ADAL" clId="{08291AC6-AF29-491F-9DDD-60FCB7E536CC}" dt="2024-03-05T16:53:58.249" v="3247" actId="1076"/>
        <pc:sldMkLst>
          <pc:docMk/>
          <pc:sldMk cId="1559544662" sldId="297"/>
        </pc:sldMkLst>
        <pc:spChg chg="add mod">
          <ac:chgData name="Valentina D Amore" userId="57960108-2ec6-4f5f-8c05-8eead5ed84b8" providerId="ADAL" clId="{08291AC6-AF29-491F-9DDD-60FCB7E536CC}" dt="2024-03-05T16:53:58.249" v="3247" actId="1076"/>
          <ac:spMkLst>
            <pc:docMk/>
            <pc:sldMk cId="1559544662" sldId="297"/>
            <ac:spMk id="4" creationId="{20A737CB-7A52-B964-5B92-227160104EAA}"/>
          </ac:spMkLst>
        </pc:spChg>
        <pc:spChg chg="add mod">
          <ac:chgData name="Valentina D Amore" userId="57960108-2ec6-4f5f-8c05-8eead5ed84b8" providerId="ADAL" clId="{08291AC6-AF29-491F-9DDD-60FCB7E536CC}" dt="2024-03-05T16:53:12.438" v="3205" actId="692"/>
          <ac:spMkLst>
            <pc:docMk/>
            <pc:sldMk cId="1559544662" sldId="297"/>
            <ac:spMk id="5" creationId="{A627CDE5-FD99-6E2B-8134-F9B754F83B6A}"/>
          </ac:spMkLst>
        </pc:spChg>
        <pc:picChg chg="add">
          <ac:chgData name="Valentina D Amore" userId="57960108-2ec6-4f5f-8c05-8eead5ed84b8" providerId="ADAL" clId="{08291AC6-AF29-491F-9DDD-60FCB7E536CC}" dt="2024-03-05T15:16:36.650" v="1778" actId="22"/>
          <ac:picMkLst>
            <pc:docMk/>
            <pc:sldMk cId="1559544662" sldId="297"/>
            <ac:picMk id="3" creationId="{F886CF52-96ED-B294-3108-A5A3770D0B00}"/>
          </ac:picMkLst>
        </pc:picChg>
      </pc:sldChg>
      <pc:sldChg chg="addSp delSp modSp new mod">
        <pc:chgData name="Valentina D Amore" userId="57960108-2ec6-4f5f-8c05-8eead5ed84b8" providerId="ADAL" clId="{08291AC6-AF29-491F-9DDD-60FCB7E536CC}" dt="2024-03-05T16:55:39.640" v="3258" actId="1076"/>
        <pc:sldMkLst>
          <pc:docMk/>
          <pc:sldMk cId="251812836" sldId="298"/>
        </pc:sldMkLst>
        <pc:spChg chg="add mod">
          <ac:chgData name="Valentina D Amore" userId="57960108-2ec6-4f5f-8c05-8eead5ed84b8" providerId="ADAL" clId="{08291AC6-AF29-491F-9DDD-60FCB7E536CC}" dt="2024-03-05T16:55:13.271" v="3255" actId="692"/>
          <ac:spMkLst>
            <pc:docMk/>
            <pc:sldMk cId="251812836" sldId="298"/>
            <ac:spMk id="4" creationId="{3EA9B840-6724-F3B8-D223-F2301AE27307}"/>
          </ac:spMkLst>
        </pc:spChg>
        <pc:spChg chg="add del mod">
          <ac:chgData name="Valentina D Amore" userId="57960108-2ec6-4f5f-8c05-8eead5ed84b8" providerId="ADAL" clId="{08291AC6-AF29-491F-9DDD-60FCB7E536CC}" dt="2024-03-05T16:54:53.131" v="3251" actId="478"/>
          <ac:spMkLst>
            <pc:docMk/>
            <pc:sldMk cId="251812836" sldId="298"/>
            <ac:spMk id="5" creationId="{801E5208-8F32-5B2B-831E-5DB717A1E4DA}"/>
          </ac:spMkLst>
        </pc:spChg>
        <pc:spChg chg="add mod">
          <ac:chgData name="Valentina D Amore" userId="57960108-2ec6-4f5f-8c05-8eead5ed84b8" providerId="ADAL" clId="{08291AC6-AF29-491F-9DDD-60FCB7E536CC}" dt="2024-03-05T16:55:39.640" v="3258" actId="1076"/>
          <ac:spMkLst>
            <pc:docMk/>
            <pc:sldMk cId="251812836" sldId="298"/>
            <ac:spMk id="6" creationId="{A9E1652E-9DB3-3A9C-E694-75C7F45A6833}"/>
          </ac:spMkLst>
        </pc:spChg>
        <pc:picChg chg="add mod">
          <ac:chgData name="Valentina D Amore" userId="57960108-2ec6-4f5f-8c05-8eead5ed84b8" providerId="ADAL" clId="{08291AC6-AF29-491F-9DDD-60FCB7E536CC}" dt="2024-03-05T16:55:30.883" v="3257" actId="1076"/>
          <ac:picMkLst>
            <pc:docMk/>
            <pc:sldMk cId="251812836" sldId="298"/>
            <ac:picMk id="3" creationId="{A028D2CF-8931-19A6-5DC0-B991EC2C576B}"/>
          </ac:picMkLst>
        </pc:picChg>
      </pc:sldChg>
      <pc:sldChg chg="addSp delSp modSp new mod">
        <pc:chgData name="Valentina D Amore" userId="57960108-2ec6-4f5f-8c05-8eead5ed84b8" providerId="ADAL" clId="{08291AC6-AF29-491F-9DDD-60FCB7E536CC}" dt="2024-03-05T16:59:50.010" v="3346" actId="1076"/>
        <pc:sldMkLst>
          <pc:docMk/>
          <pc:sldMk cId="2380730849" sldId="299"/>
        </pc:sldMkLst>
        <pc:spChg chg="add del mod">
          <ac:chgData name="Valentina D Amore" userId="57960108-2ec6-4f5f-8c05-8eead5ed84b8" providerId="ADAL" clId="{08291AC6-AF29-491F-9DDD-60FCB7E536CC}" dt="2024-03-05T15:19:39.637" v="1784" actId="478"/>
          <ac:spMkLst>
            <pc:docMk/>
            <pc:sldMk cId="2380730849" sldId="299"/>
            <ac:spMk id="4" creationId="{4FA32774-7ECC-D2DE-4A76-1682967DBDFB}"/>
          </ac:spMkLst>
        </pc:spChg>
        <pc:spChg chg="add mod">
          <ac:chgData name="Valentina D Amore" userId="57960108-2ec6-4f5f-8c05-8eead5ed84b8" providerId="ADAL" clId="{08291AC6-AF29-491F-9DDD-60FCB7E536CC}" dt="2024-03-05T16:59:50.010" v="3346" actId="1076"/>
          <ac:spMkLst>
            <pc:docMk/>
            <pc:sldMk cId="2380730849" sldId="299"/>
            <ac:spMk id="5" creationId="{1466B93D-2FC5-DFC8-355D-EF51126AF5F8}"/>
          </ac:spMkLst>
        </pc:spChg>
        <pc:spChg chg="add del mod">
          <ac:chgData name="Valentina D Amore" userId="57960108-2ec6-4f5f-8c05-8eead5ed84b8" providerId="ADAL" clId="{08291AC6-AF29-491F-9DDD-60FCB7E536CC}" dt="2024-03-05T16:59:12.473" v="3339" actId="478"/>
          <ac:spMkLst>
            <pc:docMk/>
            <pc:sldMk cId="2380730849" sldId="299"/>
            <ac:spMk id="6" creationId="{A01470B0-4519-6456-DD29-57A2CC870685}"/>
          </ac:spMkLst>
        </pc:spChg>
        <pc:picChg chg="add mod">
          <ac:chgData name="Valentina D Amore" userId="57960108-2ec6-4f5f-8c05-8eead5ed84b8" providerId="ADAL" clId="{08291AC6-AF29-491F-9DDD-60FCB7E536CC}" dt="2024-03-05T16:59:39.744" v="3344" actId="1076"/>
          <ac:picMkLst>
            <pc:docMk/>
            <pc:sldMk cId="2380730849" sldId="299"/>
            <ac:picMk id="3" creationId="{779975B2-27FA-C279-8395-42DD8839E5B4}"/>
          </ac:picMkLst>
        </pc:picChg>
      </pc:sldChg>
      <pc:sldChg chg="addSp modSp new mod">
        <pc:chgData name="Valentina D Amore" userId="57960108-2ec6-4f5f-8c05-8eead5ed84b8" providerId="ADAL" clId="{08291AC6-AF29-491F-9DDD-60FCB7E536CC}" dt="2024-03-05T17:00:54.122" v="3353" actId="207"/>
        <pc:sldMkLst>
          <pc:docMk/>
          <pc:sldMk cId="3116136684" sldId="300"/>
        </pc:sldMkLst>
        <pc:spChg chg="add mod">
          <ac:chgData name="Valentina D Amore" userId="57960108-2ec6-4f5f-8c05-8eead5ed84b8" providerId="ADAL" clId="{08291AC6-AF29-491F-9DDD-60FCB7E536CC}" dt="2024-03-05T17:00:25.097" v="3350" actId="207"/>
          <ac:spMkLst>
            <pc:docMk/>
            <pc:sldMk cId="3116136684" sldId="300"/>
            <ac:spMk id="4" creationId="{7C38076F-BF25-7A92-46AC-31F3A60EA803}"/>
          </ac:spMkLst>
        </pc:spChg>
        <pc:spChg chg="add mod">
          <ac:chgData name="Valentina D Amore" userId="57960108-2ec6-4f5f-8c05-8eead5ed84b8" providerId="ADAL" clId="{08291AC6-AF29-491F-9DDD-60FCB7E536CC}" dt="2024-03-05T17:00:54.122" v="3353" actId="207"/>
          <ac:spMkLst>
            <pc:docMk/>
            <pc:sldMk cId="3116136684" sldId="300"/>
            <ac:spMk id="5" creationId="{390366AA-79EC-0D3E-6D1E-CCC8342DE79F}"/>
          </ac:spMkLst>
        </pc:spChg>
        <pc:picChg chg="add mod">
          <ac:chgData name="Valentina D Amore" userId="57960108-2ec6-4f5f-8c05-8eead5ed84b8" providerId="ADAL" clId="{08291AC6-AF29-491F-9DDD-60FCB7E536CC}" dt="2024-03-05T15:30:33.102" v="1815" actId="1076"/>
          <ac:picMkLst>
            <pc:docMk/>
            <pc:sldMk cId="3116136684" sldId="300"/>
            <ac:picMk id="3" creationId="{78E99A8E-440B-5075-2BC9-6CAAE2C8C2C7}"/>
          </ac:picMkLst>
        </pc:picChg>
      </pc:sldChg>
      <pc:sldChg chg="addSp delSp modSp new mod">
        <pc:chgData name="Valentina D Amore" userId="57960108-2ec6-4f5f-8c05-8eead5ed84b8" providerId="ADAL" clId="{08291AC6-AF29-491F-9DDD-60FCB7E536CC}" dt="2024-03-05T17:03:38.008" v="3486" actId="14100"/>
        <pc:sldMkLst>
          <pc:docMk/>
          <pc:sldMk cId="3274418185" sldId="301"/>
        </pc:sldMkLst>
        <pc:spChg chg="add del mod">
          <ac:chgData name="Valentina D Amore" userId="57960108-2ec6-4f5f-8c05-8eead5ed84b8" providerId="ADAL" clId="{08291AC6-AF29-491F-9DDD-60FCB7E536CC}" dt="2024-03-05T15:33:50.985" v="1821"/>
          <ac:spMkLst>
            <pc:docMk/>
            <pc:sldMk cId="3274418185" sldId="301"/>
            <ac:spMk id="6" creationId="{7DBF7536-B47B-8EA4-41E4-9F7AC570966D}"/>
          </ac:spMkLst>
        </pc:spChg>
        <pc:spChg chg="add del mod">
          <ac:chgData name="Valentina D Amore" userId="57960108-2ec6-4f5f-8c05-8eead5ed84b8" providerId="ADAL" clId="{08291AC6-AF29-491F-9DDD-60FCB7E536CC}" dt="2024-03-05T15:33:50.986" v="1823"/>
          <ac:spMkLst>
            <pc:docMk/>
            <pc:sldMk cId="3274418185" sldId="301"/>
            <ac:spMk id="7" creationId="{277078DB-7BC0-309C-A8E8-66F49AC2F375}"/>
          </ac:spMkLst>
        </pc:spChg>
        <pc:spChg chg="add del mod">
          <ac:chgData name="Valentina D Amore" userId="57960108-2ec6-4f5f-8c05-8eead5ed84b8" providerId="ADAL" clId="{08291AC6-AF29-491F-9DDD-60FCB7E536CC}" dt="2024-03-05T15:36:15.623" v="1826" actId="478"/>
          <ac:spMkLst>
            <pc:docMk/>
            <pc:sldMk cId="3274418185" sldId="301"/>
            <ac:spMk id="8" creationId="{0E7AC3A8-F67E-BF59-77FC-C633251AC6B2}"/>
          </ac:spMkLst>
        </pc:spChg>
        <pc:spChg chg="add mod">
          <ac:chgData name="Valentina D Amore" userId="57960108-2ec6-4f5f-8c05-8eead5ed84b8" providerId="ADAL" clId="{08291AC6-AF29-491F-9DDD-60FCB7E536CC}" dt="2024-03-05T17:03:38.008" v="3486" actId="14100"/>
          <ac:spMkLst>
            <pc:docMk/>
            <pc:sldMk cId="3274418185" sldId="301"/>
            <ac:spMk id="9" creationId="{9A39DBED-3ECA-50A3-17EF-84FCE5354BFB}"/>
          </ac:spMkLst>
        </pc:spChg>
        <pc:picChg chg="add mod">
          <ac:chgData name="Valentina D Amore" userId="57960108-2ec6-4f5f-8c05-8eead5ed84b8" providerId="ADAL" clId="{08291AC6-AF29-491F-9DDD-60FCB7E536CC}" dt="2024-03-05T15:30:43.533" v="1817" actId="1076"/>
          <ac:picMkLst>
            <pc:docMk/>
            <pc:sldMk cId="3274418185" sldId="301"/>
            <ac:picMk id="3" creationId="{BDC84CEE-8F24-B325-8344-EEE19098EC67}"/>
          </ac:picMkLst>
        </pc:picChg>
      </pc:sldChg>
      <pc:sldChg chg="addSp delSp modSp new mod ord">
        <pc:chgData name="Valentina D Amore" userId="57960108-2ec6-4f5f-8c05-8eead5ed84b8" providerId="ADAL" clId="{08291AC6-AF29-491F-9DDD-60FCB7E536CC}" dt="2024-03-05T16:00:15.021" v="2231" actId="14100"/>
        <pc:sldMkLst>
          <pc:docMk/>
          <pc:sldMk cId="1735152774" sldId="302"/>
        </pc:sldMkLst>
        <pc:spChg chg="add del mod">
          <ac:chgData name="Valentina D Amore" userId="57960108-2ec6-4f5f-8c05-8eead5ed84b8" providerId="ADAL" clId="{08291AC6-AF29-491F-9DDD-60FCB7E536CC}" dt="2024-03-05T15:52:57.978" v="1839" actId="478"/>
          <ac:spMkLst>
            <pc:docMk/>
            <pc:sldMk cId="1735152774" sldId="302"/>
            <ac:spMk id="4" creationId="{3A542DF5-A41D-669F-CE2A-C54218586F2C}"/>
          </ac:spMkLst>
        </pc:spChg>
        <pc:spChg chg="add del mod">
          <ac:chgData name="Valentina D Amore" userId="57960108-2ec6-4f5f-8c05-8eead5ed84b8" providerId="ADAL" clId="{08291AC6-AF29-491F-9DDD-60FCB7E536CC}" dt="2024-03-05T15:54:20.493" v="1843" actId="478"/>
          <ac:spMkLst>
            <pc:docMk/>
            <pc:sldMk cId="1735152774" sldId="302"/>
            <ac:spMk id="5" creationId="{7F18A7C3-D637-0854-2DB1-AD5A7402F2B1}"/>
          </ac:spMkLst>
        </pc:spChg>
        <pc:spChg chg="add mod">
          <ac:chgData name="Valentina D Amore" userId="57960108-2ec6-4f5f-8c05-8eead5ed84b8" providerId="ADAL" clId="{08291AC6-AF29-491F-9DDD-60FCB7E536CC}" dt="2024-03-05T16:00:15.021" v="2231" actId="14100"/>
          <ac:spMkLst>
            <pc:docMk/>
            <pc:sldMk cId="1735152774" sldId="302"/>
            <ac:spMk id="6" creationId="{99C923DE-A4B2-9332-9358-3E1E4ABA21A8}"/>
          </ac:spMkLst>
        </pc:spChg>
        <pc:picChg chg="add mod">
          <ac:chgData name="Valentina D Amore" userId="57960108-2ec6-4f5f-8c05-8eead5ed84b8" providerId="ADAL" clId="{08291AC6-AF29-491F-9DDD-60FCB7E536CC}" dt="2024-03-05T15:52:32.041" v="1836" actId="1076"/>
          <ac:picMkLst>
            <pc:docMk/>
            <pc:sldMk cId="1735152774" sldId="302"/>
            <ac:picMk id="3" creationId="{ADC0EF08-EB09-A63B-CC43-C5F30531521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B5BD08-DC76-7F2B-57AA-B7258DF02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1C506EB-2369-753C-CD36-EACC5C7F4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FA6181-722D-6761-B36A-6CA23896E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8931-867A-4497-B9E3-D28F4FF214C0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6AD883-BD77-8578-80C6-9CFDA74C3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FA70F8-D818-8645-0D89-0314471FF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A061-7E1D-4F72-9549-CB9063AEB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8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5F813E-3E54-9021-8D0C-FAA8FE306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3F96438-48F9-06F8-D579-6DFF6DDD1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BA2B94-BFD3-8D40-5E1B-05F4F0C5A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8931-867A-4497-B9E3-D28F4FF214C0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DCD35B-D7E8-209C-34DA-6366800A8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3C6B5A-99DF-02E6-5C3C-BC649D7B4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A061-7E1D-4F72-9549-CB9063AEB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70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7A6719D-50EC-C1D9-9F83-01B3508803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4F3CE53-28AF-9A63-3899-DA31994FD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348940-52EB-6768-63F5-CAD0CD7E1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8931-867A-4497-B9E3-D28F4FF214C0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947E8B-F1AE-20A1-6BEA-06D39F8C3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891414-DEFA-1D58-ADF8-67D3E82C5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A061-7E1D-4F72-9549-CB9063AEB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83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299D23-4F96-C20E-50DF-11965BCF8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69EB6B-3CE4-D69D-620D-E8804DDAD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4881EA-E286-0C69-2688-01309AFC8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8931-867A-4497-B9E3-D28F4FF214C0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43607C-55AD-E2E7-9D13-DF0DBBC5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A51DFC-3294-6C09-5B16-56F132EEB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A061-7E1D-4F72-9549-CB9063AEB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94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542C65-2DE9-32CD-C0E2-00411DE5E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D1DA08-34DB-88C3-9B6E-EF37A3AB0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BDD544-CF9B-832F-6590-325A5BF8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8931-867A-4497-B9E3-D28F4FF214C0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189281-F272-092E-A6EB-670F9D5D8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7B5C1C-2727-0AFE-5F93-179D555ED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A061-7E1D-4F72-9549-CB9063AEB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85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0C9AD8-335F-A369-29C5-145B5624B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B68ED7-B165-B910-9356-3906455AD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9B0BA12-3267-9A5C-7131-F3A41FB2A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AAA5C9-BE2C-0C81-E31E-30689AAC3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8931-867A-4497-B9E3-D28F4FF214C0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71A3F24-EEC3-E39D-45A3-60325C77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D960CE4-86E6-ED7A-0A81-87C62173E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A061-7E1D-4F72-9549-CB9063AEB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9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5A513F-CD11-EED5-57C3-4D0C7B4A2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4DD7E4-D586-572D-FACF-7924FE80D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5C97161-2FD5-0DF6-D687-E40E66B5E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DB47FB3-9E6F-0811-7E82-C38D57D3D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BCA4A9D-95DE-7AE6-548E-99DCB88359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93014E7-AFE2-2EF8-332F-7B328274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8931-867A-4497-B9E3-D28F4FF214C0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8D87CA6-0CFD-53CA-0E1B-0AC5104C4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155DE12-8720-4615-28B8-511C4523C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A061-7E1D-4F72-9549-CB9063AEB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00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3D902A-EDB9-BEB6-51AC-A3B9526D2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A9C95CE-F8A3-611F-1F60-B5D379ADF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8931-867A-4497-B9E3-D28F4FF214C0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9C1EA37-744F-1DE9-71BF-60C7452D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736ECE6-7C16-A924-F75F-256D188C1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A061-7E1D-4F72-9549-CB9063AEB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13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3D8E5C8-B237-F670-0E83-1C476C25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8931-867A-4497-B9E3-D28F4FF214C0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45162AC-D2A2-2035-2C76-4EAE9A36D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A6FEEAA-792B-BF24-FBAC-BA10A6F7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A061-7E1D-4F72-9549-CB9063AEB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89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5BD56C-3ADB-96B9-F6E1-2F8B7515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271503-307B-C2FA-590C-1FFF85004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AC582BF-883F-C338-4F19-C018974AE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3D6FA3-9CEA-C260-34B1-9D5B07B03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8931-867A-4497-B9E3-D28F4FF214C0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F315472-C655-A771-7F1C-AB7AF59D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6D9518-FADB-9B46-9ECA-C212E9976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A061-7E1D-4F72-9549-CB9063AEB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16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305049-2970-3268-53F5-F8F94261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0224F87-7E2C-8116-5BB8-89620DD997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4BE5EE8-E54F-979D-7E17-07C8596E2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FD93E8E-88BA-D5A7-0C41-03DD4AF3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38931-867A-4497-B9E3-D28F4FF214C0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AC21055-0ADA-B428-B6E1-B0D33A52C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AC1D013-2A16-CF3A-7012-A3060103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A061-7E1D-4F72-9549-CB9063AEB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01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320913B-D51F-4DD2-C36B-12983820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B27B82-A3BA-505D-6104-E79221CB5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1FEC0D-16C3-604B-4C3E-35C51A297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238931-867A-4497-B9E3-D28F4FF214C0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5A7C8A-2EE6-5514-B386-1771F925D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EE40AF-5461-5A49-15B5-A54C6669A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9BA061-7E1D-4F72-9549-CB9063AEBB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93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DC0EF08-EB09-A63B-CC43-C5F305315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718400"/>
          </a:xfrm>
          <a:prstGeom prst="rect">
            <a:avLst/>
          </a:prstGeom>
        </p:spPr>
      </p:pic>
      <p:sp>
        <p:nvSpPr>
          <p:cNvPr id="6" name="Fumetto: ovale 5">
            <a:extLst>
              <a:ext uri="{FF2B5EF4-FFF2-40B4-BE49-F238E27FC236}">
                <a16:creationId xmlns:a16="http://schemas.microsoft.com/office/drawing/2014/main" id="{99C923DE-A4B2-9332-9358-3E1E4ABA21A8}"/>
              </a:ext>
            </a:extLst>
          </p:cNvPr>
          <p:cNvSpPr/>
          <p:nvPr/>
        </p:nvSpPr>
        <p:spPr>
          <a:xfrm>
            <a:off x="4124740" y="3029565"/>
            <a:ext cx="5553075" cy="3457575"/>
          </a:xfrm>
          <a:prstGeom prst="wedgeEllipseCallout">
            <a:avLst>
              <a:gd name="adj1" fmla="val -77951"/>
              <a:gd name="adj2" fmla="val -88284"/>
            </a:avLst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it-IT" dirty="0"/>
              <a:t>In </a:t>
            </a:r>
            <a:r>
              <a:rPr lang="it-IT" dirty="0" err="1"/>
              <a:t>order</a:t>
            </a:r>
            <a:r>
              <a:rPr lang="it-IT" dirty="0"/>
              <a:t> to </a:t>
            </a:r>
            <a:r>
              <a:rPr lang="it-IT" dirty="0" err="1"/>
              <a:t>apply</a:t>
            </a:r>
            <a:r>
              <a:rPr lang="it-IT" dirty="0"/>
              <a:t>, </a:t>
            </a:r>
            <a:r>
              <a:rPr lang="it-IT" dirty="0" err="1"/>
              <a:t>you</a:t>
            </a:r>
            <a:r>
              <a:rPr lang="it-IT" dirty="0"/>
              <a:t> must first complete the online </a:t>
            </a:r>
            <a:r>
              <a:rPr lang="it-IT" dirty="0" err="1"/>
              <a:t>registration</a:t>
            </a:r>
            <a:r>
              <a:rPr lang="it-IT" dirty="0"/>
              <a:t>. </a:t>
            </a:r>
          </a:p>
          <a:p>
            <a:pPr marL="342900" indent="-342900">
              <a:buAutoNum type="arabicPeriod"/>
            </a:pPr>
            <a:r>
              <a:rPr lang="it-IT" dirty="0"/>
              <a:t>Once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completed</a:t>
            </a:r>
            <a:r>
              <a:rPr lang="it-IT" dirty="0"/>
              <a:t> the </a:t>
            </a:r>
            <a:r>
              <a:rPr lang="it-IT" dirty="0" err="1"/>
              <a:t>registration</a:t>
            </a:r>
            <a:r>
              <a:rPr lang="it-IT" dirty="0"/>
              <a:t>, with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UserID</a:t>
            </a:r>
            <a:r>
              <a:rPr lang="it-IT" dirty="0"/>
              <a:t> and password </a:t>
            </a:r>
            <a:r>
              <a:rPr lang="it-IT" dirty="0" err="1"/>
              <a:t>you</a:t>
            </a:r>
            <a:r>
              <a:rPr lang="it-IT" dirty="0"/>
              <a:t> can </a:t>
            </a:r>
            <a:r>
              <a:rPr lang="it-IT" dirty="0" err="1"/>
              <a:t>begin</a:t>
            </a:r>
            <a:r>
              <a:rPr lang="it-IT" dirty="0"/>
              <a:t> the </a:t>
            </a:r>
            <a:r>
              <a:rPr lang="it-IT" dirty="0" err="1"/>
              <a:t>application’s</a:t>
            </a:r>
            <a:r>
              <a:rPr lang="it-IT" dirty="0"/>
              <a:t> </a:t>
            </a:r>
            <a:r>
              <a:rPr lang="it-IT" dirty="0" err="1"/>
              <a:t>submission</a:t>
            </a:r>
            <a:r>
              <a:rPr lang="it-IT" dirty="0"/>
              <a:t> by </a:t>
            </a:r>
            <a:r>
              <a:rPr lang="it-IT" dirty="0" err="1"/>
              <a:t>clicking</a:t>
            </a:r>
            <a:r>
              <a:rPr lang="it-IT" dirty="0"/>
              <a:t> on «Online Application»  on </a:t>
            </a:r>
            <a:r>
              <a:rPr lang="it-IT" dirty="0" err="1"/>
              <a:t>each</a:t>
            </a:r>
            <a:r>
              <a:rPr lang="it-IT" dirty="0"/>
              <a:t> PhD </a:t>
            </a:r>
            <a:r>
              <a:rPr lang="it-IT" dirty="0" err="1"/>
              <a:t>course</a:t>
            </a:r>
            <a:r>
              <a:rPr lang="it-IT" dirty="0"/>
              <a:t> </a:t>
            </a:r>
            <a:r>
              <a:rPr lang="it-IT" dirty="0" err="1"/>
              <a:t>webpage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5152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DD76D9A-A23B-0519-CA41-7554D7C01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573"/>
            <a:ext cx="12192000" cy="3189361"/>
          </a:xfrm>
          <a:prstGeom prst="rect">
            <a:avLst/>
          </a:prstGeom>
        </p:spPr>
      </p:pic>
      <p:sp>
        <p:nvSpPr>
          <p:cNvPr id="4" name="Freccia a sinistra 3">
            <a:extLst>
              <a:ext uri="{FF2B5EF4-FFF2-40B4-BE49-F238E27FC236}">
                <a16:creationId xmlns:a16="http://schemas.microsoft.com/office/drawing/2014/main" id="{50F7088E-9523-04B6-2E25-30CC647F5DC1}"/>
              </a:ext>
            </a:extLst>
          </p:cNvPr>
          <p:cNvSpPr/>
          <p:nvPr/>
        </p:nvSpPr>
        <p:spPr>
          <a:xfrm>
            <a:off x="1885950" y="2527593"/>
            <a:ext cx="942975" cy="257175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408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150BF0D-BEA3-2769-9E0F-442641E1E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230848"/>
          </a:xfrm>
          <a:prstGeom prst="rect">
            <a:avLst/>
          </a:prstGeom>
        </p:spPr>
      </p:pic>
      <p:sp>
        <p:nvSpPr>
          <p:cNvPr id="4" name="Freccia a sinistra 3">
            <a:extLst>
              <a:ext uri="{FF2B5EF4-FFF2-40B4-BE49-F238E27FC236}">
                <a16:creationId xmlns:a16="http://schemas.microsoft.com/office/drawing/2014/main" id="{A0ED8A24-B745-7086-69BB-05B9F58DED01}"/>
              </a:ext>
            </a:extLst>
          </p:cNvPr>
          <p:cNvSpPr/>
          <p:nvPr/>
        </p:nvSpPr>
        <p:spPr>
          <a:xfrm>
            <a:off x="1323975" y="2632368"/>
            <a:ext cx="942975" cy="257175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761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8909BAD-9A80-19F5-D4C5-FDFD4DAAB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104427"/>
          </a:xfrm>
          <a:prstGeom prst="rect">
            <a:avLst/>
          </a:prstGeom>
        </p:spPr>
      </p:pic>
      <p:sp>
        <p:nvSpPr>
          <p:cNvPr id="4" name="Freccia a sinistra 3">
            <a:extLst>
              <a:ext uri="{FF2B5EF4-FFF2-40B4-BE49-F238E27FC236}">
                <a16:creationId xmlns:a16="http://schemas.microsoft.com/office/drawing/2014/main" id="{FD1F9287-4A9B-8E68-F3C7-63F3D60F9092}"/>
              </a:ext>
            </a:extLst>
          </p:cNvPr>
          <p:cNvSpPr/>
          <p:nvPr/>
        </p:nvSpPr>
        <p:spPr>
          <a:xfrm>
            <a:off x="1247775" y="3765843"/>
            <a:ext cx="942975" cy="257175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768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1C38B01-4F3A-A6BE-0067-E9CC950B8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" y="0"/>
            <a:ext cx="12192000" cy="4240418"/>
          </a:xfrm>
          <a:prstGeom prst="rect">
            <a:avLst/>
          </a:prstGeom>
        </p:spPr>
      </p:pic>
      <p:sp>
        <p:nvSpPr>
          <p:cNvPr id="4" name="Freccia a sinistra 3">
            <a:extLst>
              <a:ext uri="{FF2B5EF4-FFF2-40B4-BE49-F238E27FC236}">
                <a16:creationId xmlns:a16="http://schemas.microsoft.com/office/drawing/2014/main" id="{D1B8F22F-EDEB-9C4D-4C38-929DFAE4067C}"/>
              </a:ext>
            </a:extLst>
          </p:cNvPr>
          <p:cNvSpPr/>
          <p:nvPr/>
        </p:nvSpPr>
        <p:spPr>
          <a:xfrm>
            <a:off x="2009775" y="3765843"/>
            <a:ext cx="942975" cy="257175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3856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11C1D72-058C-188E-48DF-3A24606F6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055"/>
            <a:ext cx="12192000" cy="6417890"/>
          </a:xfrm>
          <a:prstGeom prst="rect">
            <a:avLst/>
          </a:prstGeom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B1EA49DC-A49C-874D-AB08-E26BFB4BA167}"/>
              </a:ext>
            </a:extLst>
          </p:cNvPr>
          <p:cNvSpPr/>
          <p:nvPr/>
        </p:nvSpPr>
        <p:spPr>
          <a:xfrm>
            <a:off x="2445026" y="123826"/>
            <a:ext cx="7470499" cy="1168262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PLEASE NOTE: once </a:t>
            </a:r>
            <a:r>
              <a:rPr lang="it-IT" dirty="0" err="1"/>
              <a:t>you</a:t>
            </a:r>
            <a:r>
              <a:rPr lang="it-IT" dirty="0"/>
              <a:t> upload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qualifications</a:t>
            </a:r>
            <a:r>
              <a:rPr lang="it-IT" dirty="0"/>
              <a:t>, </a:t>
            </a:r>
            <a:r>
              <a:rPr lang="it-IT" dirty="0" err="1"/>
              <a:t>you</a:t>
            </a:r>
            <a:r>
              <a:rPr lang="it-IT" dirty="0"/>
              <a:t> must </a:t>
            </a:r>
            <a:r>
              <a:rPr lang="it-IT" dirty="0" err="1"/>
              <a:t>select</a:t>
            </a:r>
            <a:r>
              <a:rPr lang="it-IT" dirty="0"/>
              <a:t> the </a:t>
            </a:r>
            <a:r>
              <a:rPr lang="it-IT" dirty="0" err="1"/>
              <a:t>correct</a:t>
            </a:r>
            <a:r>
              <a:rPr lang="it-IT" dirty="0"/>
              <a:t> </a:t>
            </a:r>
            <a:r>
              <a:rPr lang="it-IT" dirty="0" err="1"/>
              <a:t>title</a:t>
            </a:r>
            <a:r>
              <a:rPr lang="it-IT" dirty="0"/>
              <a:t> </a:t>
            </a:r>
            <a:r>
              <a:rPr lang="it-IT" dirty="0" err="1"/>
              <a:t>combination</a:t>
            </a:r>
            <a:r>
              <a:rPr lang="it-IT" dirty="0"/>
              <a:t>. </a:t>
            </a:r>
            <a:r>
              <a:rPr lang="it-IT" dirty="0" err="1"/>
              <a:t>Please</a:t>
            </a:r>
            <a:r>
              <a:rPr lang="it-IT" dirty="0"/>
              <a:t> </a:t>
            </a:r>
            <a:r>
              <a:rPr lang="it-IT" dirty="0" err="1"/>
              <a:t>select</a:t>
            </a:r>
            <a:r>
              <a:rPr lang="it-IT" dirty="0"/>
              <a:t> «</a:t>
            </a:r>
            <a:r>
              <a:rPr lang="it-IT" dirty="0" err="1"/>
              <a:t>secondary</a:t>
            </a:r>
            <a:r>
              <a:rPr lang="it-IT" dirty="0"/>
              <a:t> school </a:t>
            </a:r>
            <a:r>
              <a:rPr lang="it-IT" dirty="0" err="1"/>
              <a:t>qualification</a:t>
            </a:r>
            <a:r>
              <a:rPr lang="it-IT" dirty="0"/>
              <a:t> AND </a:t>
            </a:r>
            <a:r>
              <a:rPr lang="it-IT" dirty="0" err="1"/>
              <a:t>and</a:t>
            </a:r>
            <a:r>
              <a:rPr lang="it-IT" dirty="0"/>
              <a:t> </a:t>
            </a:r>
            <a:r>
              <a:rPr lang="it-IT" dirty="0" err="1"/>
              <a:t>academic</a:t>
            </a:r>
            <a:r>
              <a:rPr lang="it-IT" dirty="0"/>
              <a:t> </a:t>
            </a:r>
            <a:r>
              <a:rPr lang="it-IT" dirty="0" err="1"/>
              <a:t>qualification</a:t>
            </a:r>
            <a:r>
              <a:rPr lang="it-IT" dirty="0"/>
              <a:t> (</a:t>
            </a:r>
            <a:r>
              <a:rPr lang="it-IT" dirty="0" err="1"/>
              <a:t>foreign</a:t>
            </a:r>
            <a:r>
              <a:rPr lang="it-IT" dirty="0"/>
              <a:t> Degree or </a:t>
            </a:r>
            <a:r>
              <a:rPr lang="it-IT" dirty="0" err="1"/>
              <a:t>Italian</a:t>
            </a:r>
            <a:r>
              <a:rPr lang="it-IT" dirty="0"/>
              <a:t> </a:t>
            </a:r>
            <a:r>
              <a:rPr lang="it-IT" dirty="0" err="1"/>
              <a:t>M.Sc</a:t>
            </a:r>
            <a:r>
              <a:rPr lang="it-IT" dirty="0"/>
              <a:t>.)» and </a:t>
            </a:r>
            <a:r>
              <a:rPr lang="it-IT" dirty="0" err="1"/>
              <a:t>then</a:t>
            </a:r>
            <a:r>
              <a:rPr lang="it-IT" dirty="0"/>
              <a:t> click on «Next»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6031905E-0836-1725-FCE3-ABDA7859F1EE}"/>
              </a:ext>
            </a:extLst>
          </p:cNvPr>
          <p:cNvSpPr/>
          <p:nvPr/>
        </p:nvSpPr>
        <p:spPr>
          <a:xfrm>
            <a:off x="504825" y="6419849"/>
            <a:ext cx="800100" cy="3143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6313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60557FF-4910-CA05-05D5-104970828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465823"/>
          </a:xfrm>
          <a:prstGeom prst="rect">
            <a:avLst/>
          </a:prstGeom>
        </p:spPr>
      </p:pic>
      <p:sp>
        <p:nvSpPr>
          <p:cNvPr id="4" name="Fumetto: ovale 3">
            <a:extLst>
              <a:ext uri="{FF2B5EF4-FFF2-40B4-BE49-F238E27FC236}">
                <a16:creationId xmlns:a16="http://schemas.microsoft.com/office/drawing/2014/main" id="{F452F8A3-DD95-73F0-C9BE-8D8262E3CF0D}"/>
              </a:ext>
            </a:extLst>
          </p:cNvPr>
          <p:cNvSpPr/>
          <p:nvPr/>
        </p:nvSpPr>
        <p:spPr>
          <a:xfrm>
            <a:off x="5086350" y="4229100"/>
            <a:ext cx="4257675" cy="2095500"/>
          </a:xfrm>
          <a:prstGeom prst="wedgeEllipseCallout">
            <a:avLst>
              <a:gd name="adj1" fmla="val -144790"/>
              <a:gd name="adj2" fmla="val -2999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Now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to upload </a:t>
            </a:r>
            <a:r>
              <a:rPr lang="it-IT" dirty="0" err="1"/>
              <a:t>all</a:t>
            </a:r>
            <a:r>
              <a:rPr lang="it-IT" dirty="0"/>
              <a:t> the </a:t>
            </a:r>
            <a:r>
              <a:rPr lang="it-IT" dirty="0" err="1"/>
              <a:t>documents</a:t>
            </a:r>
            <a:r>
              <a:rPr lang="it-IT" dirty="0"/>
              <a:t>: click on «Yes» and </a:t>
            </a:r>
            <a:r>
              <a:rPr lang="it-IT" dirty="0" err="1"/>
              <a:t>then</a:t>
            </a:r>
            <a:r>
              <a:rPr lang="it-IT" dirty="0"/>
              <a:t> on «Next»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6C152673-5EA9-F257-80D7-138E54FADD54}"/>
              </a:ext>
            </a:extLst>
          </p:cNvPr>
          <p:cNvSpPr/>
          <p:nvPr/>
        </p:nvSpPr>
        <p:spPr>
          <a:xfrm>
            <a:off x="114300" y="4457700"/>
            <a:ext cx="542925" cy="3143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1DC23F7C-E076-EAF8-2D98-E1514A1C777D}"/>
              </a:ext>
            </a:extLst>
          </p:cNvPr>
          <p:cNvSpPr/>
          <p:nvPr/>
        </p:nvSpPr>
        <p:spPr>
          <a:xfrm>
            <a:off x="385762" y="5003770"/>
            <a:ext cx="690563" cy="39528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499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6268DEA-242F-6C3A-4D6D-77BBDEFF3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79268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DF1570B8-B1D9-DCB2-160C-6D901C4E325E}"/>
              </a:ext>
            </a:extLst>
          </p:cNvPr>
          <p:cNvSpPr/>
          <p:nvPr/>
        </p:nvSpPr>
        <p:spPr>
          <a:xfrm>
            <a:off x="123825" y="5210175"/>
            <a:ext cx="542925" cy="3143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C87688CD-0850-00B1-C49A-CA18D5FCB33B}"/>
              </a:ext>
            </a:extLst>
          </p:cNvPr>
          <p:cNvSpPr/>
          <p:nvPr/>
        </p:nvSpPr>
        <p:spPr>
          <a:xfrm>
            <a:off x="419100" y="5524500"/>
            <a:ext cx="642937" cy="3143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umetto: ovale 7">
            <a:extLst>
              <a:ext uri="{FF2B5EF4-FFF2-40B4-BE49-F238E27FC236}">
                <a16:creationId xmlns:a16="http://schemas.microsoft.com/office/drawing/2014/main" id="{845749B3-BC1C-FAC0-D3AD-BBA315343280}"/>
              </a:ext>
            </a:extLst>
          </p:cNvPr>
          <p:cNvSpPr/>
          <p:nvPr/>
        </p:nvSpPr>
        <p:spPr>
          <a:xfrm>
            <a:off x="4300537" y="4776787"/>
            <a:ext cx="4257675" cy="2095500"/>
          </a:xfrm>
          <a:prstGeom prst="wedgeEllipseCallout">
            <a:avLst>
              <a:gd name="adj1" fmla="val -132418"/>
              <a:gd name="adj2" fmla="val -2714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finished</a:t>
            </a:r>
            <a:r>
              <a:rPr lang="it-IT" dirty="0"/>
              <a:t> </a:t>
            </a:r>
            <a:r>
              <a:rPr lang="it-IT" dirty="0" err="1"/>
              <a:t>uploading</a:t>
            </a:r>
            <a:r>
              <a:rPr lang="it-IT" dirty="0"/>
              <a:t>, click on «No» and </a:t>
            </a:r>
            <a:r>
              <a:rPr lang="it-IT" dirty="0" err="1"/>
              <a:t>then</a:t>
            </a:r>
            <a:r>
              <a:rPr lang="it-IT" dirty="0"/>
              <a:t> on «Next»</a:t>
            </a:r>
          </a:p>
        </p:txBody>
      </p:sp>
    </p:spTree>
    <p:extLst>
      <p:ext uri="{BB962C8B-B14F-4D97-AF65-F5344CB8AC3E}">
        <p14:creationId xmlns:p14="http://schemas.microsoft.com/office/powerpoint/2010/main" val="3688094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BDDBAE6-CEE4-46F4-07AF-00D3DB803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9390"/>
            <a:ext cx="12192000" cy="3336088"/>
          </a:xfrm>
          <a:prstGeom prst="rect">
            <a:avLst/>
          </a:prstGeom>
        </p:spPr>
      </p:pic>
      <p:sp>
        <p:nvSpPr>
          <p:cNvPr id="4" name="Freccia a sinistra 3">
            <a:extLst>
              <a:ext uri="{FF2B5EF4-FFF2-40B4-BE49-F238E27FC236}">
                <a16:creationId xmlns:a16="http://schemas.microsoft.com/office/drawing/2014/main" id="{B66CA1F7-5619-9661-98DF-4147FA2C25C9}"/>
              </a:ext>
            </a:extLst>
          </p:cNvPr>
          <p:cNvSpPr/>
          <p:nvPr/>
        </p:nvSpPr>
        <p:spPr>
          <a:xfrm>
            <a:off x="1152525" y="2699043"/>
            <a:ext cx="942975" cy="257175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688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8934425-154C-DBFC-C187-7DCCE782A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402"/>
            <a:ext cx="12192000" cy="3025517"/>
          </a:xfrm>
          <a:prstGeom prst="rect">
            <a:avLst/>
          </a:prstGeom>
        </p:spPr>
      </p:pic>
      <p:sp>
        <p:nvSpPr>
          <p:cNvPr id="6" name="Fumetto: ovale 5">
            <a:extLst>
              <a:ext uri="{FF2B5EF4-FFF2-40B4-BE49-F238E27FC236}">
                <a16:creationId xmlns:a16="http://schemas.microsoft.com/office/drawing/2014/main" id="{ECAF06F9-906B-A74C-4CD2-11D0ED307F78}"/>
              </a:ext>
            </a:extLst>
          </p:cNvPr>
          <p:cNvSpPr/>
          <p:nvPr/>
        </p:nvSpPr>
        <p:spPr>
          <a:xfrm>
            <a:off x="2353295" y="2653332"/>
            <a:ext cx="4257675" cy="2095500"/>
          </a:xfrm>
          <a:prstGeom prst="wedgeEllipseCallout">
            <a:avLst>
              <a:gd name="adj1" fmla="val -70322"/>
              <a:gd name="adj2" fmla="val -6082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OPTIONAL: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required</a:t>
            </a:r>
            <a:r>
              <a:rPr lang="it-IT" dirty="0"/>
              <a:t> by the </a:t>
            </a:r>
            <a:r>
              <a:rPr lang="it-IT" dirty="0" err="1"/>
              <a:t>Factsheet</a:t>
            </a:r>
            <a:r>
              <a:rPr lang="it-IT" dirty="0"/>
              <a:t> of the PhD </a:t>
            </a:r>
            <a:r>
              <a:rPr lang="it-IT" dirty="0" err="1"/>
              <a:t>program</a:t>
            </a:r>
            <a:r>
              <a:rPr lang="it-IT" dirty="0"/>
              <a:t> of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interest</a:t>
            </a:r>
            <a:r>
              <a:rPr lang="it-IT" dirty="0"/>
              <a:t>, </a:t>
            </a:r>
            <a:r>
              <a:rPr lang="it-IT" dirty="0" err="1"/>
              <a:t>you</a:t>
            </a:r>
            <a:r>
              <a:rPr lang="it-IT" dirty="0"/>
              <a:t> can </a:t>
            </a:r>
            <a:r>
              <a:rPr lang="it-IT" dirty="0" err="1"/>
              <a:t>now</a:t>
            </a:r>
            <a:r>
              <a:rPr lang="it-IT" dirty="0"/>
              <a:t> </a:t>
            </a:r>
            <a:r>
              <a:rPr lang="it-IT" dirty="0" err="1"/>
              <a:t>enter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referees </a:t>
            </a:r>
            <a:r>
              <a:rPr lang="it-IT" dirty="0" err="1"/>
              <a:t>details</a:t>
            </a:r>
            <a:r>
              <a:rPr lang="it-IT" dirty="0"/>
              <a:t> by </a:t>
            </a:r>
            <a:r>
              <a:rPr lang="it-IT" dirty="0" err="1"/>
              <a:t>clicking</a:t>
            </a:r>
            <a:r>
              <a:rPr lang="it-IT" dirty="0"/>
              <a:t> on «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reference</a:t>
            </a:r>
            <a:r>
              <a:rPr lang="it-IT" dirty="0"/>
              <a:t> </a:t>
            </a:r>
            <a:r>
              <a:rPr lang="it-IT" dirty="0" err="1"/>
              <a:t>request</a:t>
            </a:r>
            <a:r>
              <a:rPr lang="it-IT" dirty="0"/>
              <a:t>»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C1899C48-7137-2EFB-CDB1-47196C97329D}"/>
              </a:ext>
            </a:extLst>
          </p:cNvPr>
          <p:cNvSpPr/>
          <p:nvPr/>
        </p:nvSpPr>
        <p:spPr>
          <a:xfrm>
            <a:off x="66675" y="1976437"/>
            <a:ext cx="1400175" cy="4476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146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3D064BE-8620-2C3A-9469-9AA1A0638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252"/>
            <a:ext cx="12192000" cy="3207748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D39B1D23-7120-2F24-86F4-1DA0B680EAAB}"/>
              </a:ext>
            </a:extLst>
          </p:cNvPr>
          <p:cNvSpPr/>
          <p:nvPr/>
        </p:nvSpPr>
        <p:spPr>
          <a:xfrm>
            <a:off x="981075" y="2143125"/>
            <a:ext cx="314325" cy="2000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F80BF104-C294-D93A-AAB1-3337E25A380E}"/>
              </a:ext>
            </a:extLst>
          </p:cNvPr>
          <p:cNvSpPr/>
          <p:nvPr/>
        </p:nvSpPr>
        <p:spPr>
          <a:xfrm>
            <a:off x="2428875" y="2143124"/>
            <a:ext cx="314325" cy="2000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A366C130-3CC4-1358-D362-5E340D450481}"/>
              </a:ext>
            </a:extLst>
          </p:cNvPr>
          <p:cNvSpPr/>
          <p:nvPr/>
        </p:nvSpPr>
        <p:spPr>
          <a:xfrm>
            <a:off x="2428874" y="2409825"/>
            <a:ext cx="485776" cy="13334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60645531-997E-C9E8-9965-12DDBB955E6C}"/>
              </a:ext>
            </a:extLst>
          </p:cNvPr>
          <p:cNvSpPr/>
          <p:nvPr/>
        </p:nvSpPr>
        <p:spPr>
          <a:xfrm>
            <a:off x="971549" y="2409824"/>
            <a:ext cx="485776" cy="13334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EE289B8F-F0A4-3B5F-AD59-3BFBEF6E5C05}"/>
              </a:ext>
            </a:extLst>
          </p:cNvPr>
          <p:cNvSpPr/>
          <p:nvPr/>
        </p:nvSpPr>
        <p:spPr>
          <a:xfrm>
            <a:off x="3876675" y="2143124"/>
            <a:ext cx="1143001" cy="1238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866C34C9-0A67-4A77-1807-E129089120E3}"/>
              </a:ext>
            </a:extLst>
          </p:cNvPr>
          <p:cNvSpPr/>
          <p:nvPr/>
        </p:nvSpPr>
        <p:spPr>
          <a:xfrm>
            <a:off x="3876674" y="2409824"/>
            <a:ext cx="1466850" cy="1238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umetto: rettangolo con angoli arrotondati 10">
            <a:extLst>
              <a:ext uri="{FF2B5EF4-FFF2-40B4-BE49-F238E27FC236}">
                <a16:creationId xmlns:a16="http://schemas.microsoft.com/office/drawing/2014/main" id="{BE0F747B-9A88-D0DC-AFF7-600C47E3752D}"/>
              </a:ext>
            </a:extLst>
          </p:cNvPr>
          <p:cNvSpPr/>
          <p:nvPr/>
        </p:nvSpPr>
        <p:spPr>
          <a:xfrm>
            <a:off x="3124200" y="2790825"/>
            <a:ext cx="4067175" cy="1847850"/>
          </a:xfrm>
          <a:prstGeom prst="wedgeRoundRectCallout">
            <a:avLst>
              <a:gd name="adj1" fmla="val -73995"/>
              <a:gd name="adj2" fmla="val -49871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finished</a:t>
            </a:r>
            <a:r>
              <a:rPr lang="it-IT" dirty="0"/>
              <a:t> , </a:t>
            </a:r>
            <a:r>
              <a:rPr lang="it-IT" dirty="0" err="1"/>
              <a:t>your</a:t>
            </a:r>
            <a:r>
              <a:rPr lang="it-IT" dirty="0"/>
              <a:t> referees </a:t>
            </a:r>
            <a:r>
              <a:rPr lang="it-IT" dirty="0" err="1"/>
              <a:t>details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be </a:t>
            </a:r>
            <a:r>
              <a:rPr lang="it-IT" dirty="0" err="1"/>
              <a:t>listed</a:t>
            </a:r>
            <a:r>
              <a:rPr lang="it-IT" dirty="0"/>
              <a:t> here. To continue click on «Next»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6AB34CDF-6E10-6A6B-F555-E9925E376741}"/>
              </a:ext>
            </a:extLst>
          </p:cNvPr>
          <p:cNvSpPr/>
          <p:nvPr/>
        </p:nvSpPr>
        <p:spPr>
          <a:xfrm>
            <a:off x="447675" y="2952751"/>
            <a:ext cx="600076" cy="37147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49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F119711-8931-3635-4F70-5DA7885B9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86" y="837838"/>
            <a:ext cx="11660227" cy="5182323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1AEDFB6D-2E8F-E97E-6857-ADF51B7BE6AD}"/>
              </a:ext>
            </a:extLst>
          </p:cNvPr>
          <p:cNvSpPr/>
          <p:nvPr/>
        </p:nvSpPr>
        <p:spPr>
          <a:xfrm>
            <a:off x="651199" y="5456256"/>
            <a:ext cx="821094" cy="43853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4D94FBE-9EAE-8862-113D-E04627ABAA80}"/>
              </a:ext>
            </a:extLst>
          </p:cNvPr>
          <p:cNvSpPr/>
          <p:nvPr/>
        </p:nvSpPr>
        <p:spPr>
          <a:xfrm>
            <a:off x="2198716" y="2661894"/>
            <a:ext cx="1253067" cy="84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5FCDA3AD-B2D2-D00E-5A25-156B528992AA}"/>
              </a:ext>
            </a:extLst>
          </p:cNvPr>
          <p:cNvSpPr/>
          <p:nvPr/>
        </p:nvSpPr>
        <p:spPr>
          <a:xfrm>
            <a:off x="2198715" y="2950531"/>
            <a:ext cx="1253067" cy="84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Fumetto: ovale 1">
            <a:extLst>
              <a:ext uri="{FF2B5EF4-FFF2-40B4-BE49-F238E27FC236}">
                <a16:creationId xmlns:a16="http://schemas.microsoft.com/office/drawing/2014/main" id="{014BA3E6-A112-D58F-A59F-F8D0BECD44E1}"/>
              </a:ext>
            </a:extLst>
          </p:cNvPr>
          <p:cNvSpPr/>
          <p:nvPr/>
        </p:nvSpPr>
        <p:spPr>
          <a:xfrm>
            <a:off x="4952063" y="4858072"/>
            <a:ext cx="4046730" cy="1918024"/>
          </a:xfrm>
          <a:prstGeom prst="wedgeEllipseCallout">
            <a:avLst>
              <a:gd name="adj1" fmla="val -121730"/>
              <a:gd name="adj2" fmla="val -2931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</a:t>
            </a:r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it-IT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Italian</a:t>
            </a:r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fiscal Code, </a:t>
            </a:r>
            <a:r>
              <a:rPr lang="it-IT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leave</a:t>
            </a:r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field </a:t>
            </a:r>
            <a:r>
              <a:rPr lang="it-IT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blank</a:t>
            </a:r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click on «Next»: the system </a:t>
            </a:r>
            <a:r>
              <a:rPr lang="it-IT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automatically</a:t>
            </a:r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calculate</a:t>
            </a:r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endParaRPr lang="it-IT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F2B06E00-864A-1BC7-D587-68103C292392}"/>
              </a:ext>
            </a:extLst>
          </p:cNvPr>
          <p:cNvSpPr/>
          <p:nvPr/>
        </p:nvSpPr>
        <p:spPr>
          <a:xfrm>
            <a:off x="1203649" y="4700321"/>
            <a:ext cx="821094" cy="43853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071AD53-6A06-4A1E-54BC-C63F3D4700C3}"/>
              </a:ext>
            </a:extLst>
          </p:cNvPr>
          <p:cNvSpPr/>
          <p:nvPr/>
        </p:nvSpPr>
        <p:spPr>
          <a:xfrm>
            <a:off x="3174023" y="612016"/>
            <a:ext cx="5266592" cy="993531"/>
          </a:xfrm>
          <a:prstGeom prst="roundRect">
            <a:avLst/>
          </a:prstGeom>
          <a:solidFill>
            <a:srgbClr val="92D05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During registration, pay attention to this step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69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2562623-8117-CE59-BE6B-6C0562E55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53"/>
            <a:ext cx="12192000" cy="2755726"/>
          </a:xfrm>
          <a:prstGeom prst="rect">
            <a:avLst/>
          </a:prstGeom>
        </p:spPr>
      </p:pic>
      <p:sp>
        <p:nvSpPr>
          <p:cNvPr id="4" name="Fumetto: rettangolo con angoli arrotondati 3">
            <a:extLst>
              <a:ext uri="{FF2B5EF4-FFF2-40B4-BE49-F238E27FC236}">
                <a16:creationId xmlns:a16="http://schemas.microsoft.com/office/drawing/2014/main" id="{71544CE0-8B58-D7F8-6CAA-BE569E38CA7A}"/>
              </a:ext>
            </a:extLst>
          </p:cNvPr>
          <p:cNvSpPr/>
          <p:nvPr/>
        </p:nvSpPr>
        <p:spPr>
          <a:xfrm>
            <a:off x="3124200" y="2790825"/>
            <a:ext cx="4067175" cy="1847850"/>
          </a:xfrm>
          <a:prstGeom prst="wedgeRoundRectCallout">
            <a:avLst>
              <a:gd name="adj1" fmla="val 90642"/>
              <a:gd name="adj2" fmla="val -68943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, </a:t>
            </a:r>
            <a:r>
              <a:rPr lang="it-IT" dirty="0" err="1"/>
              <a:t>you</a:t>
            </a:r>
            <a:r>
              <a:rPr lang="it-IT" dirty="0"/>
              <a:t> are </a:t>
            </a:r>
            <a:r>
              <a:rPr lang="it-IT" dirty="0" err="1"/>
              <a:t>requested</a:t>
            </a:r>
            <a:r>
              <a:rPr lang="it-IT" dirty="0"/>
              <a:t> to </a:t>
            </a:r>
            <a:r>
              <a:rPr lang="it-IT" dirty="0" err="1"/>
              <a:t>provide</a:t>
            </a:r>
            <a:r>
              <a:rPr lang="it-IT" dirty="0"/>
              <a:t> some </a:t>
            </a:r>
            <a:r>
              <a:rPr lang="it-IT" dirty="0" err="1"/>
              <a:t>mandatory</a:t>
            </a:r>
            <a:r>
              <a:rPr lang="it-IT" dirty="0"/>
              <a:t> information. </a:t>
            </a:r>
            <a:r>
              <a:rPr lang="it-IT" dirty="0" err="1"/>
              <a:t>Failure</a:t>
            </a:r>
            <a:r>
              <a:rPr lang="it-IT" dirty="0"/>
              <a:t> to complete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mandatory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result</a:t>
            </a:r>
            <a:r>
              <a:rPr lang="it-IT" dirty="0"/>
              <a:t> in </a:t>
            </a:r>
            <a:r>
              <a:rPr lang="it-IT" dirty="0" err="1"/>
              <a:t>exclusion</a:t>
            </a:r>
            <a:r>
              <a:rPr lang="it-IT" dirty="0"/>
              <a:t> from the </a:t>
            </a:r>
            <a:r>
              <a:rPr lang="it-IT" dirty="0" err="1"/>
              <a:t>selection</a:t>
            </a:r>
            <a:r>
              <a:rPr lang="it-IT" dirty="0"/>
              <a:t>. Click on «</a:t>
            </a:r>
            <a:r>
              <a:rPr lang="it-IT" dirty="0" err="1"/>
              <a:t>Fill</a:t>
            </a:r>
            <a:r>
              <a:rPr lang="it-IT" dirty="0"/>
              <a:t> out»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5DE2C319-28E3-FBF0-CD58-79DF48D6A98C}"/>
              </a:ext>
            </a:extLst>
          </p:cNvPr>
          <p:cNvSpPr/>
          <p:nvPr/>
        </p:nvSpPr>
        <p:spPr>
          <a:xfrm>
            <a:off x="8724900" y="2162175"/>
            <a:ext cx="533400" cy="4000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5491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886CF52-96ED-B294-3108-A5A3770D0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748"/>
            <a:ext cx="12192000" cy="6186503"/>
          </a:xfrm>
          <a:prstGeom prst="rect">
            <a:avLst/>
          </a:prstGeom>
        </p:spPr>
      </p:pic>
      <p:sp>
        <p:nvSpPr>
          <p:cNvPr id="4" name="Fumetto: rettangolo con angoli arrotondati 3">
            <a:extLst>
              <a:ext uri="{FF2B5EF4-FFF2-40B4-BE49-F238E27FC236}">
                <a16:creationId xmlns:a16="http://schemas.microsoft.com/office/drawing/2014/main" id="{20A737CB-7A52-B964-5B92-227160104EAA}"/>
              </a:ext>
            </a:extLst>
          </p:cNvPr>
          <p:cNvSpPr/>
          <p:nvPr/>
        </p:nvSpPr>
        <p:spPr>
          <a:xfrm>
            <a:off x="2028825" y="2314575"/>
            <a:ext cx="2247900" cy="581025"/>
          </a:xfrm>
          <a:prstGeom prst="wedgeRoundRectCallout">
            <a:avLst>
              <a:gd name="adj1" fmla="val -109816"/>
              <a:gd name="adj2" fmla="val -49405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Once </a:t>
            </a:r>
            <a:r>
              <a:rPr lang="it-IT" dirty="0" err="1"/>
              <a:t>completed</a:t>
            </a:r>
            <a:r>
              <a:rPr lang="it-IT" dirty="0"/>
              <a:t>, click on </a:t>
            </a:r>
            <a:r>
              <a:rPr lang="it-IT" dirty="0" err="1"/>
              <a:t>Confirm</a:t>
            </a:r>
            <a:endParaRPr lang="it-IT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A627CDE5-FD99-6E2B-8134-F9B754F83B6A}"/>
              </a:ext>
            </a:extLst>
          </p:cNvPr>
          <p:cNvSpPr/>
          <p:nvPr/>
        </p:nvSpPr>
        <p:spPr>
          <a:xfrm>
            <a:off x="123825" y="2028825"/>
            <a:ext cx="533400" cy="2857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9544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028D2CF-8931-19A6-5DC0-B991EC2C5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393861"/>
            <a:ext cx="12192000" cy="6070278"/>
          </a:xfrm>
          <a:prstGeom prst="rect">
            <a:avLst/>
          </a:prstGeom>
        </p:spPr>
      </p:pic>
      <p:sp>
        <p:nvSpPr>
          <p:cNvPr id="4" name="Freccia in su 3">
            <a:extLst>
              <a:ext uri="{FF2B5EF4-FFF2-40B4-BE49-F238E27FC236}">
                <a16:creationId xmlns:a16="http://schemas.microsoft.com/office/drawing/2014/main" id="{3EA9B840-6724-F3B8-D223-F2301AE27307}"/>
              </a:ext>
            </a:extLst>
          </p:cNvPr>
          <p:cNvSpPr/>
          <p:nvPr/>
        </p:nvSpPr>
        <p:spPr>
          <a:xfrm>
            <a:off x="266699" y="2800350"/>
            <a:ext cx="209551" cy="97155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A9E1652E-9DB3-3A9C-E694-75C7F45A6833}"/>
              </a:ext>
            </a:extLst>
          </p:cNvPr>
          <p:cNvSpPr/>
          <p:nvPr/>
        </p:nvSpPr>
        <p:spPr>
          <a:xfrm>
            <a:off x="104774" y="2514600"/>
            <a:ext cx="533400" cy="2857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12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79975B2-27FA-C279-8395-42DD8839E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04905"/>
            <a:ext cx="12192000" cy="2948852"/>
          </a:xfrm>
          <a:prstGeom prst="rect">
            <a:avLst/>
          </a:prstGeom>
        </p:spPr>
      </p:pic>
      <p:sp>
        <p:nvSpPr>
          <p:cNvPr id="5" name="Fumetto: rettangolo con angoli arrotondati 4">
            <a:extLst>
              <a:ext uri="{FF2B5EF4-FFF2-40B4-BE49-F238E27FC236}">
                <a16:creationId xmlns:a16="http://schemas.microsoft.com/office/drawing/2014/main" id="{1466B93D-2FC5-DFC8-355D-EF51126AF5F8}"/>
              </a:ext>
            </a:extLst>
          </p:cNvPr>
          <p:cNvSpPr/>
          <p:nvPr/>
        </p:nvSpPr>
        <p:spPr>
          <a:xfrm>
            <a:off x="2571750" y="3153757"/>
            <a:ext cx="4067175" cy="1847850"/>
          </a:xfrm>
          <a:prstGeom prst="wedgeRoundRectCallout">
            <a:avLst>
              <a:gd name="adj1" fmla="val -87110"/>
              <a:gd name="adj2" fmla="val -77706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When</a:t>
            </a:r>
            <a:r>
              <a:rPr lang="it-IT" dirty="0"/>
              <a:t> the Status shows a green </a:t>
            </a:r>
            <a:r>
              <a:rPr lang="it-IT" dirty="0" err="1"/>
              <a:t>icon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can click on « Next »</a:t>
            </a:r>
          </a:p>
        </p:txBody>
      </p:sp>
    </p:spTree>
    <p:extLst>
      <p:ext uri="{BB962C8B-B14F-4D97-AF65-F5344CB8AC3E}">
        <p14:creationId xmlns:p14="http://schemas.microsoft.com/office/powerpoint/2010/main" val="2380730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8E99A8E-440B-5075-2BC9-6CAAE2C8C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576"/>
            <a:ext cx="12192000" cy="2696493"/>
          </a:xfrm>
          <a:prstGeom prst="rect">
            <a:avLst/>
          </a:prstGeom>
        </p:spPr>
      </p:pic>
      <p:sp>
        <p:nvSpPr>
          <p:cNvPr id="4" name="Freccia a sinistra 3">
            <a:extLst>
              <a:ext uri="{FF2B5EF4-FFF2-40B4-BE49-F238E27FC236}">
                <a16:creationId xmlns:a16="http://schemas.microsoft.com/office/drawing/2014/main" id="{7C38076F-BF25-7A92-46AC-31F3A60EA803}"/>
              </a:ext>
            </a:extLst>
          </p:cNvPr>
          <p:cNvSpPr/>
          <p:nvPr/>
        </p:nvSpPr>
        <p:spPr>
          <a:xfrm>
            <a:off x="1047750" y="2447925"/>
            <a:ext cx="666750" cy="17145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390366AA-79EC-0D3E-6D1E-CCC8342DE79F}"/>
              </a:ext>
            </a:extLst>
          </p:cNvPr>
          <p:cNvSpPr/>
          <p:nvPr/>
        </p:nvSpPr>
        <p:spPr>
          <a:xfrm>
            <a:off x="190500" y="2009775"/>
            <a:ext cx="790575" cy="3238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136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DC84CEE-8F24-B325-8344-EEE19098E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853"/>
            <a:ext cx="12192000" cy="3991845"/>
          </a:xfrm>
          <a:prstGeom prst="rect">
            <a:avLst/>
          </a:prstGeom>
        </p:spPr>
      </p:pic>
      <p:sp>
        <p:nvSpPr>
          <p:cNvPr id="9" name="Fumetto: ovale 8">
            <a:extLst>
              <a:ext uri="{FF2B5EF4-FFF2-40B4-BE49-F238E27FC236}">
                <a16:creationId xmlns:a16="http://schemas.microsoft.com/office/drawing/2014/main" id="{9A39DBED-3ECA-50A3-17EF-84FCE5354BFB}"/>
              </a:ext>
            </a:extLst>
          </p:cNvPr>
          <p:cNvSpPr/>
          <p:nvPr/>
        </p:nvSpPr>
        <p:spPr>
          <a:xfrm>
            <a:off x="2362200" y="3686175"/>
            <a:ext cx="3895725" cy="2714625"/>
          </a:xfrm>
          <a:prstGeom prst="wedgeEllipseCallout">
            <a:avLst>
              <a:gd name="adj1" fmla="val -60237"/>
              <a:gd name="adj2" fmla="val -47675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Click on «</a:t>
            </a:r>
            <a:r>
              <a:rPr lang="it-IT" dirty="0" err="1"/>
              <a:t>Submit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application</a:t>
            </a:r>
            <a:r>
              <a:rPr lang="it-IT" dirty="0"/>
              <a:t>». </a:t>
            </a:r>
            <a:r>
              <a:rPr lang="it-IT" dirty="0" err="1"/>
              <a:t>If</a:t>
            </a:r>
            <a:r>
              <a:rPr lang="it-IT" dirty="0"/>
              <a:t> the </a:t>
            </a:r>
            <a:r>
              <a:rPr lang="it-IT" dirty="0" err="1"/>
              <a:t>application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submitted</a:t>
            </a:r>
            <a:r>
              <a:rPr lang="it-IT" dirty="0"/>
              <a:t> </a:t>
            </a:r>
            <a:r>
              <a:rPr lang="it-IT" dirty="0" err="1"/>
              <a:t>correctly</a:t>
            </a:r>
            <a:r>
              <a:rPr lang="it-IT" dirty="0"/>
              <a:t>,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receive</a:t>
            </a:r>
            <a:r>
              <a:rPr lang="it-IT" dirty="0"/>
              <a:t> a </a:t>
            </a:r>
            <a:r>
              <a:rPr lang="it-IT" dirty="0" err="1"/>
              <a:t>confirmation</a:t>
            </a:r>
            <a:r>
              <a:rPr lang="it-IT" dirty="0"/>
              <a:t> email</a:t>
            </a:r>
          </a:p>
        </p:txBody>
      </p:sp>
    </p:spTree>
    <p:extLst>
      <p:ext uri="{BB962C8B-B14F-4D97-AF65-F5344CB8AC3E}">
        <p14:creationId xmlns:p14="http://schemas.microsoft.com/office/powerpoint/2010/main" val="327441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5E1D33D-F851-D894-C8F3-AD77F92F1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8072"/>
            <a:ext cx="12192000" cy="482185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362E6396-BBAC-CCA5-B3BA-35F3DE464018}"/>
              </a:ext>
            </a:extLst>
          </p:cNvPr>
          <p:cNvSpPr/>
          <p:nvPr/>
        </p:nvSpPr>
        <p:spPr>
          <a:xfrm>
            <a:off x="4842933" y="3158067"/>
            <a:ext cx="1253067" cy="84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776419B-07D2-EA42-455C-66C170CDFE97}"/>
              </a:ext>
            </a:extLst>
          </p:cNvPr>
          <p:cNvSpPr/>
          <p:nvPr/>
        </p:nvSpPr>
        <p:spPr>
          <a:xfrm>
            <a:off x="4995333" y="3310467"/>
            <a:ext cx="1253067" cy="84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19B8D61-F421-D02D-A105-4C0EEFADC809}"/>
              </a:ext>
            </a:extLst>
          </p:cNvPr>
          <p:cNvSpPr/>
          <p:nvPr/>
        </p:nvSpPr>
        <p:spPr>
          <a:xfrm>
            <a:off x="5124796" y="3510981"/>
            <a:ext cx="1253067" cy="84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8DA4C94-FB70-B8A7-0B66-A6AF70F3F691}"/>
              </a:ext>
            </a:extLst>
          </p:cNvPr>
          <p:cNvSpPr/>
          <p:nvPr/>
        </p:nvSpPr>
        <p:spPr>
          <a:xfrm>
            <a:off x="5207000" y="3666067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Freccia a sinistra 1">
            <a:extLst>
              <a:ext uri="{FF2B5EF4-FFF2-40B4-BE49-F238E27FC236}">
                <a16:creationId xmlns:a16="http://schemas.microsoft.com/office/drawing/2014/main" id="{5D9EA3E4-5CA7-3526-FFEA-46464BE21A27}"/>
              </a:ext>
            </a:extLst>
          </p:cNvPr>
          <p:cNvSpPr/>
          <p:nvPr/>
        </p:nvSpPr>
        <p:spPr>
          <a:xfrm>
            <a:off x="923924" y="4278602"/>
            <a:ext cx="1190625" cy="261610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8216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8FFB9B7-7350-F72C-499A-49BD916D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1" y="704470"/>
            <a:ext cx="11917438" cy="5449060"/>
          </a:xfrm>
          <a:prstGeom prst="rect">
            <a:avLst/>
          </a:prstGeom>
        </p:spPr>
      </p:pic>
      <p:sp>
        <p:nvSpPr>
          <p:cNvPr id="2" name="Freccia a sinistra 1">
            <a:extLst>
              <a:ext uri="{FF2B5EF4-FFF2-40B4-BE49-F238E27FC236}">
                <a16:creationId xmlns:a16="http://schemas.microsoft.com/office/drawing/2014/main" id="{68ED74B4-B94C-DB47-2265-E4F72489B5C1}"/>
              </a:ext>
            </a:extLst>
          </p:cNvPr>
          <p:cNvSpPr/>
          <p:nvPr/>
        </p:nvSpPr>
        <p:spPr>
          <a:xfrm>
            <a:off x="3095536" y="3881956"/>
            <a:ext cx="1190625" cy="261610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umetto: ovale 2">
            <a:extLst>
              <a:ext uri="{FF2B5EF4-FFF2-40B4-BE49-F238E27FC236}">
                <a16:creationId xmlns:a16="http://schemas.microsoft.com/office/drawing/2014/main" id="{843391A3-3AC6-7FD3-A34E-73F0BD00663A}"/>
              </a:ext>
            </a:extLst>
          </p:cNvPr>
          <p:cNvSpPr/>
          <p:nvPr/>
        </p:nvSpPr>
        <p:spPr>
          <a:xfrm>
            <a:off x="5037992" y="1963932"/>
            <a:ext cx="3244362" cy="1918024"/>
          </a:xfrm>
          <a:prstGeom prst="wedgeEllipseCallout">
            <a:avLst>
              <a:gd name="adj1" fmla="val -101143"/>
              <a:gd name="adj2" fmla="val -9605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the </a:t>
            </a:r>
            <a:r>
              <a:rPr lang="it-IT" sz="1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r>
              <a:rPr lang="it-IT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it-IT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it-IT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it-IT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UserID</a:t>
            </a:r>
            <a:r>
              <a:rPr lang="it-IT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password</a:t>
            </a:r>
          </a:p>
        </p:txBody>
      </p:sp>
    </p:spTree>
    <p:extLst>
      <p:ext uri="{BB962C8B-B14F-4D97-AF65-F5344CB8AC3E}">
        <p14:creationId xmlns:p14="http://schemas.microsoft.com/office/powerpoint/2010/main" val="89593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938346B-A317-8A35-9C94-8B68144E2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33" y="506033"/>
            <a:ext cx="11698333" cy="543953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BC194D2-638C-3925-B074-0532DEAF3391}"/>
              </a:ext>
            </a:extLst>
          </p:cNvPr>
          <p:cNvSpPr txBox="1"/>
          <p:nvPr/>
        </p:nvSpPr>
        <p:spPr>
          <a:xfrm>
            <a:off x="6733309" y="1263536"/>
            <a:ext cx="5211857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2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How to </a:t>
            </a:r>
            <a:r>
              <a:rPr lang="it-IT" sz="12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apply</a:t>
            </a:r>
            <a:r>
              <a:rPr lang="it-IT" sz="12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 Once </a:t>
            </a:r>
            <a:r>
              <a:rPr lang="it-IT" sz="12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it-IT" sz="12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access the Home Page, click on </a:t>
            </a:r>
            <a:r>
              <a:rPr lang="it-IT" sz="1200" b="1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sz="12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top-down menu</a:t>
            </a:r>
          </a:p>
          <a:p>
            <a:r>
              <a:rPr lang="it-IT" sz="1200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choose</a:t>
            </a:r>
            <a:r>
              <a:rPr lang="it-IT" sz="12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it-IT" sz="1200" b="1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Student</a:t>
            </a:r>
            <a:r>
              <a:rPr lang="it-IT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services» and </a:t>
            </a:r>
            <a:r>
              <a:rPr lang="it-IT" sz="1200" b="1" dirty="0" err="1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it-IT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«Applications»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AD532267-2913-9789-9BC3-1831F3011C29}"/>
              </a:ext>
            </a:extLst>
          </p:cNvPr>
          <p:cNvCxnSpPr>
            <a:cxnSpLocks/>
          </p:cNvCxnSpPr>
          <p:nvPr/>
        </p:nvCxnSpPr>
        <p:spPr>
          <a:xfrm flipV="1">
            <a:off x="8753302" y="927841"/>
            <a:ext cx="2507365" cy="31632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e 13">
            <a:extLst>
              <a:ext uri="{FF2B5EF4-FFF2-40B4-BE49-F238E27FC236}">
                <a16:creationId xmlns:a16="http://schemas.microsoft.com/office/drawing/2014/main" id="{7F20ACED-653F-70A5-92E2-64732BAD7F78}"/>
              </a:ext>
            </a:extLst>
          </p:cNvPr>
          <p:cNvSpPr/>
          <p:nvPr/>
        </p:nvSpPr>
        <p:spPr>
          <a:xfrm>
            <a:off x="11260667" y="506033"/>
            <a:ext cx="838200" cy="49303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F5006BD-E020-4436-D1A0-14FDAE8D6DD2}"/>
              </a:ext>
            </a:extLst>
          </p:cNvPr>
          <p:cNvSpPr/>
          <p:nvPr/>
        </p:nvSpPr>
        <p:spPr>
          <a:xfrm>
            <a:off x="3251200" y="2700867"/>
            <a:ext cx="448733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7CD0977B-2A6B-26BB-DE47-890DAAE9E89C}"/>
              </a:ext>
            </a:extLst>
          </p:cNvPr>
          <p:cNvSpPr/>
          <p:nvPr/>
        </p:nvSpPr>
        <p:spPr>
          <a:xfrm>
            <a:off x="3251200" y="4941420"/>
            <a:ext cx="1253067" cy="264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56E1E6F2-B431-EC5D-418C-69183784958A}"/>
              </a:ext>
            </a:extLst>
          </p:cNvPr>
          <p:cNvSpPr/>
          <p:nvPr/>
        </p:nvSpPr>
        <p:spPr>
          <a:xfrm>
            <a:off x="3475566" y="5443493"/>
            <a:ext cx="1253067" cy="264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E0995FA0-5019-EF27-AFE1-B0FDB9754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095" y="1758905"/>
            <a:ext cx="2181529" cy="4944165"/>
          </a:xfrm>
          <a:prstGeom prst="rect">
            <a:avLst/>
          </a:prstGeom>
        </p:spPr>
      </p:pic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9B8D085E-B273-0075-5A78-81B3FEC56A70}"/>
              </a:ext>
            </a:extLst>
          </p:cNvPr>
          <p:cNvSpPr/>
          <p:nvPr/>
        </p:nvSpPr>
        <p:spPr>
          <a:xfrm>
            <a:off x="9844031" y="2559867"/>
            <a:ext cx="573578" cy="1704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D6BA7BC9-1BE8-E042-9686-1286E9B1E0AF}"/>
              </a:ext>
            </a:extLst>
          </p:cNvPr>
          <p:cNvSpPr/>
          <p:nvPr/>
        </p:nvSpPr>
        <p:spPr>
          <a:xfrm>
            <a:off x="10170774" y="3873278"/>
            <a:ext cx="1027700" cy="34913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389597DF-F036-C297-200A-559AC788EBA1}"/>
              </a:ext>
            </a:extLst>
          </p:cNvPr>
          <p:cNvSpPr/>
          <p:nvPr/>
        </p:nvSpPr>
        <p:spPr>
          <a:xfrm>
            <a:off x="9440158" y="4163356"/>
            <a:ext cx="1027700" cy="34913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65B4C643-0F45-742A-9C70-873119C13CAD}"/>
              </a:ext>
            </a:extLst>
          </p:cNvPr>
          <p:cNvCxnSpPr>
            <a:cxnSpLocks/>
          </p:cNvCxnSpPr>
          <p:nvPr/>
        </p:nvCxnSpPr>
        <p:spPr>
          <a:xfrm>
            <a:off x="7352522" y="1758905"/>
            <a:ext cx="2601486" cy="21972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6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3717660-FE8D-90AF-4C12-07D6B072B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130"/>
            <a:ext cx="12192000" cy="3894047"/>
          </a:xfrm>
          <a:prstGeom prst="rect">
            <a:avLst/>
          </a:prstGeom>
        </p:spPr>
      </p:pic>
      <p:sp>
        <p:nvSpPr>
          <p:cNvPr id="2" name="Freccia a sinistra 1">
            <a:extLst>
              <a:ext uri="{FF2B5EF4-FFF2-40B4-BE49-F238E27FC236}">
                <a16:creationId xmlns:a16="http://schemas.microsoft.com/office/drawing/2014/main" id="{E5CE2839-CBC2-B8F6-38B8-64829CA12341}"/>
              </a:ext>
            </a:extLst>
          </p:cNvPr>
          <p:cNvSpPr/>
          <p:nvPr/>
        </p:nvSpPr>
        <p:spPr>
          <a:xfrm>
            <a:off x="1170020" y="2264171"/>
            <a:ext cx="1190625" cy="261610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40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D70080D-64E5-C962-2E0E-9430D16CB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" y="25986"/>
            <a:ext cx="12192000" cy="3403014"/>
          </a:xfrm>
          <a:prstGeom prst="rect">
            <a:avLst/>
          </a:prstGeom>
        </p:spPr>
      </p:pic>
      <p:sp>
        <p:nvSpPr>
          <p:cNvPr id="2" name="Freccia a sinistra 1">
            <a:extLst>
              <a:ext uri="{FF2B5EF4-FFF2-40B4-BE49-F238E27FC236}">
                <a16:creationId xmlns:a16="http://schemas.microsoft.com/office/drawing/2014/main" id="{58026F1B-5824-4D7A-2275-BC1E495F20D0}"/>
              </a:ext>
            </a:extLst>
          </p:cNvPr>
          <p:cNvSpPr/>
          <p:nvPr/>
        </p:nvSpPr>
        <p:spPr>
          <a:xfrm>
            <a:off x="1363451" y="2800502"/>
            <a:ext cx="1190625" cy="261610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sinistra 4">
            <a:extLst>
              <a:ext uri="{FF2B5EF4-FFF2-40B4-BE49-F238E27FC236}">
                <a16:creationId xmlns:a16="http://schemas.microsoft.com/office/drawing/2014/main" id="{5900ACD2-DB32-8AE3-0B6E-E1EA7F0A3354}"/>
              </a:ext>
            </a:extLst>
          </p:cNvPr>
          <p:cNvSpPr/>
          <p:nvPr/>
        </p:nvSpPr>
        <p:spPr>
          <a:xfrm>
            <a:off x="1489475" y="1727493"/>
            <a:ext cx="1190625" cy="261610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59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88C7B83-60CD-FB65-8525-2BC7C1F4E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068800"/>
          </a:xfrm>
          <a:prstGeom prst="rect">
            <a:avLst/>
          </a:prstGeom>
        </p:spPr>
      </p:pic>
      <p:sp>
        <p:nvSpPr>
          <p:cNvPr id="4" name="Fumetto: rettangolo con angoli arrotondati 3">
            <a:extLst>
              <a:ext uri="{FF2B5EF4-FFF2-40B4-BE49-F238E27FC236}">
                <a16:creationId xmlns:a16="http://schemas.microsoft.com/office/drawing/2014/main" id="{38B27730-D6BC-CC9B-3DD4-49DF55A22D29}"/>
              </a:ext>
            </a:extLst>
          </p:cNvPr>
          <p:cNvSpPr/>
          <p:nvPr/>
        </p:nvSpPr>
        <p:spPr>
          <a:xfrm>
            <a:off x="8124825" y="4219575"/>
            <a:ext cx="2771775" cy="2019300"/>
          </a:xfrm>
          <a:prstGeom prst="wedgeRoundRectCallout">
            <a:avLst>
              <a:gd name="adj1" fmla="val -97122"/>
              <a:gd name="adj2" fmla="val -59670"/>
              <a:gd name="adj3" fmla="val 1666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Select the Ph.D. Program of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interest</a:t>
            </a:r>
            <a:r>
              <a:rPr lang="it-IT" dirty="0"/>
              <a:t> and click on «</a:t>
            </a:r>
            <a:r>
              <a:rPr lang="it-IT" dirty="0" err="1"/>
              <a:t>next</a:t>
            </a:r>
            <a:r>
              <a:rPr lang="it-IT" dirty="0"/>
              <a:t>»</a:t>
            </a:r>
          </a:p>
        </p:txBody>
      </p:sp>
      <p:sp>
        <p:nvSpPr>
          <p:cNvPr id="5" name="Freccia a sinistra 4">
            <a:extLst>
              <a:ext uri="{FF2B5EF4-FFF2-40B4-BE49-F238E27FC236}">
                <a16:creationId xmlns:a16="http://schemas.microsoft.com/office/drawing/2014/main" id="{F154A036-7E47-4652-370F-4C9777EBF5AA}"/>
              </a:ext>
            </a:extLst>
          </p:cNvPr>
          <p:cNvSpPr/>
          <p:nvPr/>
        </p:nvSpPr>
        <p:spPr>
          <a:xfrm>
            <a:off x="1162050" y="4423068"/>
            <a:ext cx="942975" cy="257175"/>
          </a:xfrm>
          <a:prstGeom prst="lef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66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93177A4-E11E-B5F6-06EF-112127613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77"/>
            <a:ext cx="12192000" cy="3500800"/>
          </a:xfrm>
          <a:prstGeom prst="rect">
            <a:avLst/>
          </a:prstGeom>
        </p:spPr>
      </p:pic>
      <p:sp>
        <p:nvSpPr>
          <p:cNvPr id="4" name="Freccia a sinistra 3">
            <a:extLst>
              <a:ext uri="{FF2B5EF4-FFF2-40B4-BE49-F238E27FC236}">
                <a16:creationId xmlns:a16="http://schemas.microsoft.com/office/drawing/2014/main" id="{F5D75ECA-78E4-0894-9169-9E6690AAA44E}"/>
              </a:ext>
            </a:extLst>
          </p:cNvPr>
          <p:cNvSpPr/>
          <p:nvPr/>
        </p:nvSpPr>
        <p:spPr>
          <a:xfrm>
            <a:off x="1219200" y="2765718"/>
            <a:ext cx="942975" cy="257175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34027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a8a11b-fb1a-41e7-9204-0f00faa22368">
      <Terms xmlns="http://schemas.microsoft.com/office/infopath/2007/PartnerControls"/>
    </lcf76f155ced4ddcb4097134ff3c332f>
    <TaxCatchAll xmlns="f70f5b3c-7ff2-4fcb-9c4f-d6007fafcd3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189F23FF6F13440877CA65BF4D665E9" ma:contentTypeVersion="18" ma:contentTypeDescription="Creare un nuovo documento." ma:contentTypeScope="" ma:versionID="b563e888f7851fc4c403e7ba905f60a6">
  <xsd:schema xmlns:xsd="http://www.w3.org/2001/XMLSchema" xmlns:xs="http://www.w3.org/2001/XMLSchema" xmlns:p="http://schemas.microsoft.com/office/2006/metadata/properties" xmlns:ns2="34a8a11b-fb1a-41e7-9204-0f00faa22368" xmlns:ns3="f70f5b3c-7ff2-4fcb-9c4f-d6007fafcd3e" targetNamespace="http://schemas.microsoft.com/office/2006/metadata/properties" ma:root="true" ma:fieldsID="60bc274f8ba9a0a5b232b39afef90903" ns2:_="" ns3:_="">
    <xsd:import namespace="34a8a11b-fb1a-41e7-9204-0f00faa22368"/>
    <xsd:import namespace="f70f5b3c-7ff2-4fcb-9c4f-d6007fafcd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a8a11b-fb1a-41e7-9204-0f00faa223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85c6b13a-6f66-42d7-991c-1657612cbd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f5b3c-7ff2-4fcb-9c4f-d6007fafcd3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2697a72-343f-4c02-a8c6-44e53b8b1ca2}" ma:internalName="TaxCatchAll" ma:showField="CatchAllData" ma:web="f70f5b3c-7ff2-4fcb-9c4f-d6007fafcd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083306-6F49-4136-BCEA-93B0BD22DD52}">
  <ds:schemaRefs>
    <ds:schemaRef ds:uri="34a8a11b-fb1a-41e7-9204-0f00faa22368"/>
    <ds:schemaRef ds:uri="f70f5b3c-7ff2-4fcb-9c4f-d6007fafcd3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A43CC0B-4456-409C-A893-430317327F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CE9C12-0A8E-4DE2-B5AF-E19C359CD70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Widescreen</PresentationFormat>
  <Paragraphs>17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D Amore</dc:creator>
  <cp:lastModifiedBy>Chiara Magini</cp:lastModifiedBy>
  <cp:revision>1</cp:revision>
  <dcterms:created xsi:type="dcterms:W3CDTF">2024-02-28T12:11:16Z</dcterms:created>
  <dcterms:modified xsi:type="dcterms:W3CDTF">2024-03-07T13:14:30Z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0x010100F189F23FF6F13440877CA65BF4D665E9</vt:lpwstr>
  </property>
</Properties>
</file>